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90" r:id="rId1"/>
    <p:sldMasterId id="2147484302" r:id="rId2"/>
    <p:sldMasterId id="2147484314" r:id="rId3"/>
  </p:sldMasterIdLst>
  <p:notesMasterIdLst>
    <p:notesMasterId r:id="rId18"/>
  </p:notesMasterIdLst>
  <p:handoutMasterIdLst>
    <p:handoutMasterId r:id="rId19"/>
  </p:handoutMasterIdLst>
  <p:sldIdLst>
    <p:sldId id="256" r:id="rId4"/>
    <p:sldId id="1007" r:id="rId5"/>
    <p:sldId id="1125" r:id="rId6"/>
    <p:sldId id="1123" r:id="rId7"/>
    <p:sldId id="1102" r:id="rId8"/>
    <p:sldId id="1112" r:id="rId9"/>
    <p:sldId id="1122" r:id="rId10"/>
    <p:sldId id="911" r:id="rId11"/>
    <p:sldId id="908" r:id="rId12"/>
    <p:sldId id="927" r:id="rId13"/>
    <p:sldId id="919" r:id="rId14"/>
    <p:sldId id="1126" r:id="rId15"/>
    <p:sldId id="917" r:id="rId16"/>
    <p:sldId id="886" r:id="rId17"/>
  </p:sldIdLst>
  <p:sldSz cx="9144000" cy="5143500" type="screen16x9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8000"/>
    <a:srgbClr val="FF00FF"/>
    <a:srgbClr val="054EE1"/>
    <a:srgbClr val="2264F6"/>
    <a:srgbClr val="0083E6"/>
    <a:srgbClr val="0099FF"/>
    <a:srgbClr val="3399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62814" autoAdjust="0"/>
  </p:normalViewPr>
  <p:slideViewPr>
    <p:cSldViewPr>
      <p:cViewPr varScale="1">
        <p:scale>
          <a:sx n="91" d="100"/>
          <a:sy n="91" d="100"/>
        </p:scale>
        <p:origin x="1668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58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056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1FC93-BB1D-4ED8-87F1-3D83D55D9F98}" type="doc">
      <dgm:prSet loTypeId="urn:microsoft.com/office/officeart/2005/8/layout/bList2" loCatId="list" qsTypeId="urn:microsoft.com/office/officeart/2005/8/quickstyle/simple1" qsCatId="simple" csTypeId="urn:microsoft.com/office/officeart/2005/8/colors/accent2_2" csCatId="accent2" phldr="1"/>
      <dgm:spPr/>
    </dgm:pt>
    <dgm:pt modelId="{36DA3DE4-0464-4B64-89BE-8753220B6780}">
      <dgm:prSet phldrT="[Text]"/>
      <dgm:spPr/>
      <dgm:t>
        <a:bodyPr/>
        <a:lstStyle/>
        <a:p>
          <a:r>
            <a:rPr lang="en-US" b="1" dirty="0"/>
            <a:t>EV Charging</a:t>
          </a:r>
        </a:p>
      </dgm:t>
    </dgm:pt>
    <dgm:pt modelId="{28CB7DBA-CA7A-422D-8AA8-170B5531FD88}" type="parTrans" cxnId="{9942A1D8-8A14-44F2-957C-312EB453DD06}">
      <dgm:prSet/>
      <dgm:spPr/>
      <dgm:t>
        <a:bodyPr/>
        <a:lstStyle/>
        <a:p>
          <a:endParaRPr lang="en-US"/>
        </a:p>
      </dgm:t>
    </dgm:pt>
    <dgm:pt modelId="{0D00DB4E-0D42-4212-BA6F-87EA35FD81EB}" type="sibTrans" cxnId="{9942A1D8-8A14-44F2-957C-312EB453DD06}">
      <dgm:prSet/>
      <dgm:spPr/>
      <dgm:t>
        <a:bodyPr/>
        <a:lstStyle/>
        <a:p>
          <a:endParaRPr lang="en-US"/>
        </a:p>
      </dgm:t>
    </dgm:pt>
    <dgm:pt modelId="{DD162992-2EBF-4BB7-9D3A-F8BF16C05A83}">
      <dgm:prSet phldrT="[Text]"/>
      <dgm:spPr/>
      <dgm:t>
        <a:bodyPr/>
        <a:lstStyle/>
        <a:p>
          <a:r>
            <a:rPr lang="en-US" b="1" dirty="0"/>
            <a:t>PROTECT</a:t>
          </a:r>
        </a:p>
      </dgm:t>
    </dgm:pt>
    <dgm:pt modelId="{6E7D846E-D6B9-4445-9B7E-B7652E7672E1}" type="parTrans" cxnId="{E2DAB36A-2E73-4FF3-B0FD-D39B2D4BF221}">
      <dgm:prSet/>
      <dgm:spPr/>
      <dgm:t>
        <a:bodyPr/>
        <a:lstStyle/>
        <a:p>
          <a:endParaRPr lang="en-US"/>
        </a:p>
      </dgm:t>
    </dgm:pt>
    <dgm:pt modelId="{F521CA0C-8676-4AC1-AFFD-E81AA5E1B138}" type="sibTrans" cxnId="{E2DAB36A-2E73-4FF3-B0FD-D39B2D4BF221}">
      <dgm:prSet/>
      <dgm:spPr/>
      <dgm:t>
        <a:bodyPr/>
        <a:lstStyle/>
        <a:p>
          <a:endParaRPr lang="en-US"/>
        </a:p>
      </dgm:t>
    </dgm:pt>
    <dgm:pt modelId="{6B50A1F1-A000-4E4E-BC72-DA58630FBB0E}">
      <dgm:prSet phldrT="[Text]"/>
      <dgm:spPr/>
      <dgm:t>
        <a:bodyPr/>
        <a:lstStyle/>
        <a:p>
          <a:r>
            <a:rPr lang="en-US" b="1" dirty="0"/>
            <a:t>Carbon Reduction</a:t>
          </a:r>
        </a:p>
      </dgm:t>
    </dgm:pt>
    <dgm:pt modelId="{17CA7F8F-A962-4355-AA7F-D1757862A912}" type="parTrans" cxnId="{9C830DF9-43C1-448D-B181-F952B9137908}">
      <dgm:prSet/>
      <dgm:spPr/>
      <dgm:t>
        <a:bodyPr/>
        <a:lstStyle/>
        <a:p>
          <a:endParaRPr lang="en-US"/>
        </a:p>
      </dgm:t>
    </dgm:pt>
    <dgm:pt modelId="{E38D45D4-ADFA-4731-BD32-7A9CEEA008B5}" type="sibTrans" cxnId="{9C830DF9-43C1-448D-B181-F952B9137908}">
      <dgm:prSet/>
      <dgm:spPr/>
      <dgm:t>
        <a:bodyPr/>
        <a:lstStyle/>
        <a:p>
          <a:endParaRPr lang="en-US"/>
        </a:p>
      </dgm:t>
    </dgm:pt>
    <dgm:pt modelId="{B5585E6B-1F20-44AE-A998-4F2F9286E2F8}">
      <dgm:prSet phldrT="[Text]"/>
      <dgm:spPr/>
      <dgm:t>
        <a:bodyPr/>
        <a:lstStyle/>
        <a:p>
          <a:r>
            <a:rPr lang="en-US" b="1" dirty="0"/>
            <a:t>Bridge</a:t>
          </a:r>
        </a:p>
      </dgm:t>
    </dgm:pt>
    <dgm:pt modelId="{C1881D43-5EC5-4270-BE5A-2E079D336FE7}" type="parTrans" cxnId="{14BBC675-DAB9-41EE-8C46-788C6DBE4890}">
      <dgm:prSet/>
      <dgm:spPr/>
      <dgm:t>
        <a:bodyPr/>
        <a:lstStyle/>
        <a:p>
          <a:endParaRPr lang="en-US"/>
        </a:p>
      </dgm:t>
    </dgm:pt>
    <dgm:pt modelId="{A5CDDC9D-E30D-4FEB-8C73-314152C9A6DD}" type="sibTrans" cxnId="{14BBC675-DAB9-41EE-8C46-788C6DBE4890}">
      <dgm:prSet/>
      <dgm:spPr/>
      <dgm:t>
        <a:bodyPr/>
        <a:lstStyle/>
        <a:p>
          <a:endParaRPr lang="en-US"/>
        </a:p>
      </dgm:t>
    </dgm:pt>
    <dgm:pt modelId="{454169EB-F3A8-4C7A-B2BB-C07551099F09}">
      <dgm:prSet phldrT="[Text]"/>
      <dgm:spPr/>
      <dgm:t>
        <a:bodyPr/>
        <a:lstStyle/>
        <a:p>
          <a:r>
            <a:rPr lang="en-US" b="1" dirty="0"/>
            <a:t>FHWA Formula</a:t>
          </a:r>
        </a:p>
      </dgm:t>
    </dgm:pt>
    <dgm:pt modelId="{88DB64D6-8948-47B7-9637-062B83F5DD53}" type="parTrans" cxnId="{9F82223B-9EE1-4F1C-BA89-EF908E93D130}">
      <dgm:prSet/>
      <dgm:spPr/>
      <dgm:t>
        <a:bodyPr/>
        <a:lstStyle/>
        <a:p>
          <a:endParaRPr lang="en-US"/>
        </a:p>
      </dgm:t>
    </dgm:pt>
    <dgm:pt modelId="{8098BFE5-33BC-4CDF-8E74-7A25A5C97457}" type="sibTrans" cxnId="{9F82223B-9EE1-4F1C-BA89-EF908E93D130}">
      <dgm:prSet/>
      <dgm:spPr/>
      <dgm:t>
        <a:bodyPr/>
        <a:lstStyle/>
        <a:p>
          <a:endParaRPr lang="en-US"/>
        </a:p>
      </dgm:t>
    </dgm:pt>
    <dgm:pt modelId="{941A7AF5-3887-4212-8F04-0EDF3FE2C5AE}">
      <dgm:prSet custT="1"/>
      <dgm:spPr/>
      <dgm:t>
        <a:bodyPr/>
        <a:lstStyle/>
        <a:p>
          <a:pPr algn="l">
            <a:buNone/>
          </a:pPr>
          <a:r>
            <a:rPr lang="en-US" sz="1600" b="1" dirty="0"/>
            <a:t>New Program:  Resiliency &amp; Sustainability</a:t>
          </a:r>
        </a:p>
      </dgm:t>
    </dgm:pt>
    <dgm:pt modelId="{2700E2E9-7E8C-4078-BE7D-03DB7913A748}" type="parTrans" cxnId="{4935F923-B79D-46C2-9351-22CA85AFD9B0}">
      <dgm:prSet/>
      <dgm:spPr/>
      <dgm:t>
        <a:bodyPr/>
        <a:lstStyle/>
        <a:p>
          <a:endParaRPr lang="en-US"/>
        </a:p>
      </dgm:t>
    </dgm:pt>
    <dgm:pt modelId="{49F65C4E-D34F-4E84-9AB5-C4C18773CD98}" type="sibTrans" cxnId="{4935F923-B79D-46C2-9351-22CA85AFD9B0}">
      <dgm:prSet/>
      <dgm:spPr/>
      <dgm:t>
        <a:bodyPr/>
        <a:lstStyle/>
        <a:p>
          <a:endParaRPr lang="en-US"/>
        </a:p>
      </dgm:t>
    </dgm:pt>
    <dgm:pt modelId="{AFC71463-E458-4DBC-AA6B-5EBDA62ECF25}">
      <dgm:prSet custT="1"/>
      <dgm:spPr/>
      <dgm:t>
        <a:bodyPr/>
        <a:lstStyle/>
        <a:p>
          <a:pPr algn="l">
            <a:buNone/>
          </a:pPr>
          <a:r>
            <a:rPr lang="en-US" sz="1600" b="1" dirty="0"/>
            <a:t>New Program:  Resiliency &amp; Sustainability</a:t>
          </a:r>
        </a:p>
      </dgm:t>
    </dgm:pt>
    <dgm:pt modelId="{FC40F09D-912D-4905-A808-AB377C589778}" type="parTrans" cxnId="{6233D0C0-F53C-431F-A4E8-A692E96D9674}">
      <dgm:prSet/>
      <dgm:spPr/>
      <dgm:t>
        <a:bodyPr/>
        <a:lstStyle/>
        <a:p>
          <a:endParaRPr lang="en-US"/>
        </a:p>
      </dgm:t>
    </dgm:pt>
    <dgm:pt modelId="{1256E16A-230B-4FEB-B7B9-CEEC56F4B1C9}" type="sibTrans" cxnId="{6233D0C0-F53C-431F-A4E8-A692E96D9674}">
      <dgm:prSet/>
      <dgm:spPr/>
      <dgm:t>
        <a:bodyPr/>
        <a:lstStyle/>
        <a:p>
          <a:endParaRPr lang="en-US"/>
        </a:p>
      </dgm:t>
    </dgm:pt>
    <dgm:pt modelId="{7F25102C-5FEC-4D4F-B268-C5F5B93097E0}">
      <dgm:prSet custT="1"/>
      <dgm:spPr/>
      <dgm:t>
        <a:bodyPr/>
        <a:lstStyle/>
        <a:p>
          <a:pPr algn="ctr">
            <a:buNone/>
          </a:pPr>
          <a:r>
            <a:rPr lang="en-US" sz="1600" b="1" dirty="0"/>
            <a:t>$48.5M</a:t>
          </a:r>
        </a:p>
      </dgm:t>
    </dgm:pt>
    <dgm:pt modelId="{47985B64-4DB9-4EAB-A733-50FC6B045113}" type="parTrans" cxnId="{A85001A6-4652-45EA-9053-54CAAE751716}">
      <dgm:prSet/>
      <dgm:spPr/>
      <dgm:t>
        <a:bodyPr/>
        <a:lstStyle/>
        <a:p>
          <a:endParaRPr lang="en-US"/>
        </a:p>
      </dgm:t>
    </dgm:pt>
    <dgm:pt modelId="{F0A2318F-5E1D-4309-9688-5852B9E7DD1B}" type="sibTrans" cxnId="{A85001A6-4652-45EA-9053-54CAAE751716}">
      <dgm:prSet/>
      <dgm:spPr/>
      <dgm:t>
        <a:bodyPr/>
        <a:lstStyle/>
        <a:p>
          <a:endParaRPr lang="en-US"/>
        </a:p>
      </dgm:t>
    </dgm:pt>
    <dgm:pt modelId="{9113B859-FB8D-408D-99A1-3852F5BB70B0}">
      <dgm:prSet custT="1"/>
      <dgm:spPr/>
      <dgm:t>
        <a:bodyPr/>
        <a:lstStyle/>
        <a:p>
          <a:pPr algn="l">
            <a:buNone/>
          </a:pPr>
          <a:r>
            <a:rPr lang="en-US" sz="1600" b="1" dirty="0"/>
            <a:t>New Program: Carbon Reduction</a:t>
          </a:r>
        </a:p>
      </dgm:t>
    </dgm:pt>
    <dgm:pt modelId="{55597A89-9F67-4AFE-94EB-2EDB6E2FF581}" type="parTrans" cxnId="{41E0BA5E-B29A-42AF-B2F6-242C9534D7FE}">
      <dgm:prSet/>
      <dgm:spPr/>
      <dgm:t>
        <a:bodyPr/>
        <a:lstStyle/>
        <a:p>
          <a:endParaRPr lang="en-US"/>
        </a:p>
      </dgm:t>
    </dgm:pt>
    <dgm:pt modelId="{19A24A86-1767-4CB0-B9D0-472ADAFA05AB}" type="sibTrans" cxnId="{41E0BA5E-B29A-42AF-B2F6-242C9534D7FE}">
      <dgm:prSet/>
      <dgm:spPr/>
      <dgm:t>
        <a:bodyPr/>
        <a:lstStyle/>
        <a:p>
          <a:endParaRPr lang="en-US"/>
        </a:p>
      </dgm:t>
    </dgm:pt>
    <dgm:pt modelId="{DECC4587-38F8-4852-82C0-0EE3A78DDEAC}">
      <dgm:prSet custT="1"/>
      <dgm:spPr/>
      <dgm:t>
        <a:bodyPr/>
        <a:lstStyle/>
        <a:p>
          <a:pPr algn="ctr">
            <a:buNone/>
          </a:pPr>
          <a:r>
            <a:rPr lang="en-US" sz="1600" b="1" dirty="0"/>
            <a:t>$27.1M</a:t>
          </a:r>
        </a:p>
      </dgm:t>
    </dgm:pt>
    <dgm:pt modelId="{FE1F88D6-91FC-446F-A638-D33E1ED7A9B0}" type="parTrans" cxnId="{67C11A04-9C6C-4240-9CDE-BD7F2DAB9C6F}">
      <dgm:prSet/>
      <dgm:spPr/>
      <dgm:t>
        <a:bodyPr/>
        <a:lstStyle/>
        <a:p>
          <a:endParaRPr lang="en-US"/>
        </a:p>
      </dgm:t>
    </dgm:pt>
    <dgm:pt modelId="{90B211A3-369A-4BCF-8197-614B954F1649}" type="sibTrans" cxnId="{67C11A04-9C6C-4240-9CDE-BD7F2DAB9C6F}">
      <dgm:prSet/>
      <dgm:spPr/>
      <dgm:t>
        <a:bodyPr/>
        <a:lstStyle/>
        <a:p>
          <a:endParaRPr lang="en-US"/>
        </a:p>
      </dgm:t>
    </dgm:pt>
    <dgm:pt modelId="{874A574E-20D6-4EC4-B9B2-A1B1EC545C95}">
      <dgm:prSet custT="1"/>
      <dgm:spPr/>
      <dgm:t>
        <a:bodyPr/>
        <a:lstStyle/>
        <a:p>
          <a:pPr algn="l">
            <a:buNone/>
          </a:pPr>
          <a:r>
            <a:rPr lang="en-US" sz="1600" b="1" dirty="0"/>
            <a:t>Increased Bridge Programs funding</a:t>
          </a:r>
        </a:p>
      </dgm:t>
    </dgm:pt>
    <dgm:pt modelId="{B330B64C-B37E-4D04-8250-1C470756BE81}" type="parTrans" cxnId="{48A98EDA-EF17-43D7-BC48-BB6FFDB90381}">
      <dgm:prSet/>
      <dgm:spPr/>
      <dgm:t>
        <a:bodyPr/>
        <a:lstStyle/>
        <a:p>
          <a:endParaRPr lang="en-US"/>
        </a:p>
      </dgm:t>
    </dgm:pt>
    <dgm:pt modelId="{14BAE82B-49E7-403E-8EBB-2878CF992650}" type="sibTrans" cxnId="{48A98EDA-EF17-43D7-BC48-BB6FFDB90381}">
      <dgm:prSet/>
      <dgm:spPr/>
      <dgm:t>
        <a:bodyPr/>
        <a:lstStyle/>
        <a:p>
          <a:endParaRPr lang="en-US"/>
        </a:p>
      </dgm:t>
    </dgm:pt>
    <dgm:pt modelId="{4B479E54-843B-4CA9-8927-23966DBAFCBB}">
      <dgm:prSet custT="1"/>
      <dgm:spPr/>
      <dgm:t>
        <a:bodyPr/>
        <a:lstStyle/>
        <a:p>
          <a:pPr algn="l">
            <a:buNone/>
          </a:pPr>
          <a:r>
            <a:rPr lang="en-US" sz="1600" b="1" dirty="0"/>
            <a:t>Advancement of projects in the FY23-28 STIP</a:t>
          </a:r>
        </a:p>
      </dgm:t>
    </dgm:pt>
    <dgm:pt modelId="{5575C518-C469-4B99-A0D7-4E52BE135B4B}" type="parTrans" cxnId="{DFE47DD0-091C-45D9-AA62-752B49BA585D}">
      <dgm:prSet/>
      <dgm:spPr/>
      <dgm:t>
        <a:bodyPr/>
        <a:lstStyle/>
        <a:p>
          <a:endParaRPr lang="en-US"/>
        </a:p>
      </dgm:t>
    </dgm:pt>
    <dgm:pt modelId="{7FEAFA72-C222-4A3B-9565-4DB3C0B3A0AC}" type="sibTrans" cxnId="{DFE47DD0-091C-45D9-AA62-752B49BA585D}">
      <dgm:prSet/>
      <dgm:spPr/>
      <dgm:t>
        <a:bodyPr/>
        <a:lstStyle/>
        <a:p>
          <a:endParaRPr lang="en-US"/>
        </a:p>
      </dgm:t>
    </dgm:pt>
    <dgm:pt modelId="{7F3EBFE8-EB2C-4016-9993-541F93F1A892}">
      <dgm:prSet custT="1"/>
      <dgm:spPr/>
      <dgm:t>
        <a:bodyPr/>
        <a:lstStyle/>
        <a:p>
          <a:pPr algn="ctr">
            <a:buNone/>
          </a:pPr>
          <a:r>
            <a:rPr lang="en-US" sz="1600" b="1" dirty="0"/>
            <a:t>$17.7M</a:t>
          </a:r>
        </a:p>
      </dgm:t>
    </dgm:pt>
    <dgm:pt modelId="{13170D69-82FC-45CB-91D9-86B7CD94FAB0}" type="parTrans" cxnId="{0FF477CD-A8F2-4E27-8C2D-BE933016E0F5}">
      <dgm:prSet/>
      <dgm:spPr/>
      <dgm:t>
        <a:bodyPr/>
        <a:lstStyle/>
        <a:p>
          <a:endParaRPr lang="en-US"/>
        </a:p>
      </dgm:t>
    </dgm:pt>
    <dgm:pt modelId="{8D7A64ED-5BF3-4BB5-8FCB-19E52FEE0513}" type="sibTrans" cxnId="{0FF477CD-A8F2-4E27-8C2D-BE933016E0F5}">
      <dgm:prSet/>
      <dgm:spPr/>
      <dgm:t>
        <a:bodyPr/>
        <a:lstStyle/>
        <a:p>
          <a:endParaRPr lang="en-US"/>
        </a:p>
      </dgm:t>
    </dgm:pt>
    <dgm:pt modelId="{0A0FF5B6-AE77-4BEB-B881-5D0134CD8A30}">
      <dgm:prSet custT="1"/>
      <dgm:spPr/>
      <dgm:t>
        <a:bodyPr/>
        <a:lstStyle/>
        <a:p>
          <a:pPr algn="ctr">
            <a:buNone/>
          </a:pPr>
          <a:r>
            <a:rPr lang="en-US" sz="1600" b="1" dirty="0"/>
            <a:t>$225M</a:t>
          </a:r>
        </a:p>
      </dgm:t>
    </dgm:pt>
    <dgm:pt modelId="{1F717949-A452-414A-A4C5-30920C9831F6}" type="parTrans" cxnId="{4673CB65-D81B-412D-8B43-0F466243C744}">
      <dgm:prSet/>
      <dgm:spPr/>
      <dgm:t>
        <a:bodyPr/>
        <a:lstStyle/>
        <a:p>
          <a:endParaRPr lang="en-US"/>
        </a:p>
      </dgm:t>
    </dgm:pt>
    <dgm:pt modelId="{7CE32A78-6317-4E7D-A406-3CD2295AFDC3}" type="sibTrans" cxnId="{4673CB65-D81B-412D-8B43-0F466243C744}">
      <dgm:prSet/>
      <dgm:spPr/>
      <dgm:t>
        <a:bodyPr/>
        <a:lstStyle/>
        <a:p>
          <a:endParaRPr lang="en-US"/>
        </a:p>
      </dgm:t>
    </dgm:pt>
    <dgm:pt modelId="{AE7F9F68-8566-4AAF-8430-B2C5D4CA2C9A}">
      <dgm:prSet custT="1"/>
      <dgm:spPr/>
      <dgm:t>
        <a:bodyPr/>
        <a:lstStyle/>
        <a:p>
          <a:pPr algn="ctr">
            <a:buNone/>
          </a:pPr>
          <a:r>
            <a:rPr lang="en-US" sz="1600" b="1" dirty="0"/>
            <a:t>$160M </a:t>
          </a:r>
        </a:p>
      </dgm:t>
    </dgm:pt>
    <dgm:pt modelId="{F6CBC2D4-B272-4AB3-A0C5-FAE1BD335086}" type="parTrans" cxnId="{32388D11-67F8-463F-A993-0F19455EB8F0}">
      <dgm:prSet/>
      <dgm:spPr/>
      <dgm:t>
        <a:bodyPr/>
        <a:lstStyle/>
        <a:p>
          <a:endParaRPr lang="en-US"/>
        </a:p>
      </dgm:t>
    </dgm:pt>
    <dgm:pt modelId="{42D88D6D-AF50-456E-BC27-44E79676236A}" type="sibTrans" cxnId="{32388D11-67F8-463F-A993-0F19455EB8F0}">
      <dgm:prSet/>
      <dgm:spPr/>
      <dgm:t>
        <a:bodyPr/>
        <a:lstStyle/>
        <a:p>
          <a:endParaRPr lang="en-US"/>
        </a:p>
      </dgm:t>
    </dgm:pt>
    <dgm:pt modelId="{0AF2B205-01AD-429A-8C1E-133091AC4E80}" type="pres">
      <dgm:prSet presAssocID="{4181FC93-BB1D-4ED8-87F1-3D83D55D9F98}" presName="diagram" presStyleCnt="0">
        <dgm:presLayoutVars>
          <dgm:dir/>
          <dgm:animLvl val="lvl"/>
          <dgm:resizeHandles val="exact"/>
        </dgm:presLayoutVars>
      </dgm:prSet>
      <dgm:spPr/>
    </dgm:pt>
    <dgm:pt modelId="{30437AF6-F2C4-4FC2-AAB8-83B5AE0A439E}" type="pres">
      <dgm:prSet presAssocID="{36DA3DE4-0464-4B64-89BE-8753220B6780}" presName="compNode" presStyleCnt="0"/>
      <dgm:spPr/>
    </dgm:pt>
    <dgm:pt modelId="{3B556B18-D882-40AD-83D3-44930F2D9393}" type="pres">
      <dgm:prSet presAssocID="{36DA3DE4-0464-4B64-89BE-8753220B6780}" presName="childRect" presStyleLbl="bgAcc1" presStyleIdx="0" presStyleCnt="5">
        <dgm:presLayoutVars>
          <dgm:bulletEnabled val="1"/>
        </dgm:presLayoutVars>
      </dgm:prSet>
      <dgm:spPr/>
    </dgm:pt>
    <dgm:pt modelId="{24BD45FB-1100-4915-8366-20955F99827B}" type="pres">
      <dgm:prSet presAssocID="{36DA3DE4-0464-4B64-89BE-8753220B678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BBFB7A9-5D14-4F6C-8DEE-0A6693E0E6DE}" type="pres">
      <dgm:prSet presAssocID="{36DA3DE4-0464-4B64-89BE-8753220B6780}" presName="parentRect" presStyleLbl="alignNode1" presStyleIdx="0" presStyleCnt="5"/>
      <dgm:spPr/>
    </dgm:pt>
    <dgm:pt modelId="{5541DDF6-50E7-4332-8E1E-FCC73DEBF00F}" type="pres">
      <dgm:prSet presAssocID="{36DA3DE4-0464-4B64-89BE-8753220B6780}" presName="adorn" presStyleLbl="fgAccFollow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AC1202DF-1D81-456B-8D71-E5FB35ACDCB1}" type="pres">
      <dgm:prSet presAssocID="{0D00DB4E-0D42-4212-BA6F-87EA35FD81EB}" presName="sibTrans" presStyleLbl="sibTrans2D1" presStyleIdx="0" presStyleCnt="0"/>
      <dgm:spPr/>
    </dgm:pt>
    <dgm:pt modelId="{0C4FF756-9135-4C83-AA3D-C29C68186970}" type="pres">
      <dgm:prSet presAssocID="{DD162992-2EBF-4BB7-9D3A-F8BF16C05A83}" presName="compNode" presStyleCnt="0"/>
      <dgm:spPr/>
    </dgm:pt>
    <dgm:pt modelId="{335C9C4D-6005-4509-8692-2302CF29240B}" type="pres">
      <dgm:prSet presAssocID="{DD162992-2EBF-4BB7-9D3A-F8BF16C05A83}" presName="childRect" presStyleLbl="bgAcc1" presStyleIdx="1" presStyleCnt="5">
        <dgm:presLayoutVars>
          <dgm:bulletEnabled val="1"/>
        </dgm:presLayoutVars>
      </dgm:prSet>
      <dgm:spPr/>
    </dgm:pt>
    <dgm:pt modelId="{4C6A6B3B-C380-4676-921E-311B45159573}" type="pres">
      <dgm:prSet presAssocID="{DD162992-2EBF-4BB7-9D3A-F8BF16C05A8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6330F93-FFF5-41BB-9012-370BA215AACE}" type="pres">
      <dgm:prSet presAssocID="{DD162992-2EBF-4BB7-9D3A-F8BF16C05A83}" presName="parentRect" presStyleLbl="alignNode1" presStyleIdx="1" presStyleCnt="5"/>
      <dgm:spPr/>
    </dgm:pt>
    <dgm:pt modelId="{C82F52E6-444E-4F0E-BC86-14B2801CACC4}" type="pres">
      <dgm:prSet presAssocID="{DD162992-2EBF-4BB7-9D3A-F8BF16C05A83}" presName="adorn" presStyleLbl="fgAccFollowNod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C235416-6747-4710-8130-CF84F280F8EE}" type="pres">
      <dgm:prSet presAssocID="{F521CA0C-8676-4AC1-AFFD-E81AA5E1B138}" presName="sibTrans" presStyleLbl="sibTrans2D1" presStyleIdx="0" presStyleCnt="0"/>
      <dgm:spPr/>
    </dgm:pt>
    <dgm:pt modelId="{1B26F726-1E89-4A05-9DDF-A7B18BA9374F}" type="pres">
      <dgm:prSet presAssocID="{6B50A1F1-A000-4E4E-BC72-DA58630FBB0E}" presName="compNode" presStyleCnt="0"/>
      <dgm:spPr/>
    </dgm:pt>
    <dgm:pt modelId="{BA1772E8-418F-4B29-B967-77F6709079DC}" type="pres">
      <dgm:prSet presAssocID="{6B50A1F1-A000-4E4E-BC72-DA58630FBB0E}" presName="childRect" presStyleLbl="bgAcc1" presStyleIdx="2" presStyleCnt="5">
        <dgm:presLayoutVars>
          <dgm:bulletEnabled val="1"/>
        </dgm:presLayoutVars>
      </dgm:prSet>
      <dgm:spPr/>
    </dgm:pt>
    <dgm:pt modelId="{73A83D47-1A82-43D3-AF91-E08361E4D92D}" type="pres">
      <dgm:prSet presAssocID="{6B50A1F1-A000-4E4E-BC72-DA58630FBB0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104F83C-5859-473F-96A7-F88153D5763E}" type="pres">
      <dgm:prSet presAssocID="{6B50A1F1-A000-4E4E-BC72-DA58630FBB0E}" presName="parentRect" presStyleLbl="alignNode1" presStyleIdx="2" presStyleCnt="5"/>
      <dgm:spPr/>
    </dgm:pt>
    <dgm:pt modelId="{7CC3C95E-97A3-4963-BE0A-AD0336E92708}" type="pres">
      <dgm:prSet presAssocID="{6B50A1F1-A000-4E4E-BC72-DA58630FBB0E}" presName="adorn" presStyleLbl="fgAccFollow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EFE8A8D-F9AF-48EF-B1F9-A53CF0CA6530}" type="pres">
      <dgm:prSet presAssocID="{E38D45D4-ADFA-4731-BD32-7A9CEEA008B5}" presName="sibTrans" presStyleLbl="sibTrans2D1" presStyleIdx="0" presStyleCnt="0"/>
      <dgm:spPr/>
    </dgm:pt>
    <dgm:pt modelId="{7F7CF3DF-F552-4BB6-938E-F93C3F0EFE44}" type="pres">
      <dgm:prSet presAssocID="{B5585E6B-1F20-44AE-A998-4F2F9286E2F8}" presName="compNode" presStyleCnt="0"/>
      <dgm:spPr/>
    </dgm:pt>
    <dgm:pt modelId="{C9202919-4D8C-40F9-AFED-FEB28C84304F}" type="pres">
      <dgm:prSet presAssocID="{B5585E6B-1F20-44AE-A998-4F2F9286E2F8}" presName="childRect" presStyleLbl="bgAcc1" presStyleIdx="3" presStyleCnt="5">
        <dgm:presLayoutVars>
          <dgm:bulletEnabled val="1"/>
        </dgm:presLayoutVars>
      </dgm:prSet>
      <dgm:spPr/>
    </dgm:pt>
    <dgm:pt modelId="{EE36FA4C-2543-4A9A-B66A-D376475C58A4}" type="pres">
      <dgm:prSet presAssocID="{B5585E6B-1F20-44AE-A998-4F2F9286E2F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FC69940-48AE-49FA-930F-F0B29D30211A}" type="pres">
      <dgm:prSet presAssocID="{B5585E6B-1F20-44AE-A998-4F2F9286E2F8}" presName="parentRect" presStyleLbl="alignNode1" presStyleIdx="3" presStyleCnt="5"/>
      <dgm:spPr/>
    </dgm:pt>
    <dgm:pt modelId="{DCB68692-2092-40EE-AFFE-64B36F1A7A00}" type="pres">
      <dgm:prSet presAssocID="{B5585E6B-1F20-44AE-A998-4F2F9286E2F8}" presName="adorn" presStyleLbl="fgAccFollow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E536F01-D02A-475E-8ABF-EA852E456880}" type="pres">
      <dgm:prSet presAssocID="{A5CDDC9D-E30D-4FEB-8C73-314152C9A6DD}" presName="sibTrans" presStyleLbl="sibTrans2D1" presStyleIdx="0" presStyleCnt="0"/>
      <dgm:spPr/>
    </dgm:pt>
    <dgm:pt modelId="{0825A2CA-9B53-4B33-BAD0-FDD42767B3E8}" type="pres">
      <dgm:prSet presAssocID="{454169EB-F3A8-4C7A-B2BB-C07551099F09}" presName="compNode" presStyleCnt="0"/>
      <dgm:spPr/>
    </dgm:pt>
    <dgm:pt modelId="{174A8C5F-0C4D-4EA2-8353-1A7892579A35}" type="pres">
      <dgm:prSet presAssocID="{454169EB-F3A8-4C7A-B2BB-C07551099F09}" presName="childRect" presStyleLbl="bgAcc1" presStyleIdx="4" presStyleCnt="5">
        <dgm:presLayoutVars>
          <dgm:bulletEnabled val="1"/>
        </dgm:presLayoutVars>
      </dgm:prSet>
      <dgm:spPr/>
    </dgm:pt>
    <dgm:pt modelId="{88EE1463-2F4C-4414-90D0-5C9A1050CCF7}" type="pres">
      <dgm:prSet presAssocID="{454169EB-F3A8-4C7A-B2BB-C07551099F0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724FF0C-0F54-4C8B-B6CD-78E3AAA15CEC}" type="pres">
      <dgm:prSet presAssocID="{454169EB-F3A8-4C7A-B2BB-C07551099F09}" presName="parentRect" presStyleLbl="alignNode1" presStyleIdx="4" presStyleCnt="5"/>
      <dgm:spPr/>
    </dgm:pt>
    <dgm:pt modelId="{F44B887D-0F28-4F43-AD37-0867D93B0527}" type="pres">
      <dgm:prSet presAssocID="{454169EB-F3A8-4C7A-B2BB-C07551099F09}" presName="adorn" presStyleLbl="fgAccFollow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67C11A04-9C6C-4240-9CDE-BD7F2DAB9C6F}" srcId="{6B50A1F1-A000-4E4E-BC72-DA58630FBB0E}" destId="{DECC4587-38F8-4852-82C0-0EE3A78DDEAC}" srcOrd="1" destOrd="0" parTransId="{FE1F88D6-91FC-446F-A638-D33E1ED7A9B0}" sibTransId="{90B211A3-369A-4BCF-8197-614B954F1649}"/>
    <dgm:cxn modelId="{A0AB9A05-B232-4230-BD95-74D659FFAAC6}" type="presOf" srcId="{4B479E54-843B-4CA9-8927-23966DBAFCBB}" destId="{174A8C5F-0C4D-4EA2-8353-1A7892579A35}" srcOrd="0" destOrd="0" presId="urn:microsoft.com/office/officeart/2005/8/layout/bList2"/>
    <dgm:cxn modelId="{DD3E940C-8477-4952-8139-317346A214D8}" type="presOf" srcId="{454169EB-F3A8-4C7A-B2BB-C07551099F09}" destId="{88EE1463-2F4C-4414-90D0-5C9A1050CCF7}" srcOrd="0" destOrd="0" presId="urn:microsoft.com/office/officeart/2005/8/layout/bList2"/>
    <dgm:cxn modelId="{32388D11-67F8-463F-A993-0F19455EB8F0}" srcId="{454169EB-F3A8-4C7A-B2BB-C07551099F09}" destId="{AE7F9F68-8566-4AAF-8430-B2C5D4CA2C9A}" srcOrd="1" destOrd="0" parTransId="{F6CBC2D4-B272-4AB3-A0C5-FAE1BD335086}" sibTransId="{42D88D6D-AF50-456E-BC27-44E79676236A}"/>
    <dgm:cxn modelId="{6ECCF01A-FE0C-4B2A-9B92-7700DA727C71}" type="presOf" srcId="{941A7AF5-3887-4212-8F04-0EDF3FE2C5AE}" destId="{3B556B18-D882-40AD-83D3-44930F2D9393}" srcOrd="0" destOrd="0" presId="urn:microsoft.com/office/officeart/2005/8/layout/bList2"/>
    <dgm:cxn modelId="{9E54F323-AEA4-4CC8-A9F1-A85C2BB962FF}" type="presOf" srcId="{7F3EBFE8-EB2C-4016-9993-541F93F1A892}" destId="{3B556B18-D882-40AD-83D3-44930F2D9393}" srcOrd="0" destOrd="1" presId="urn:microsoft.com/office/officeart/2005/8/layout/bList2"/>
    <dgm:cxn modelId="{4935F923-B79D-46C2-9351-22CA85AFD9B0}" srcId="{36DA3DE4-0464-4B64-89BE-8753220B6780}" destId="{941A7AF5-3887-4212-8F04-0EDF3FE2C5AE}" srcOrd="0" destOrd="0" parTransId="{2700E2E9-7E8C-4078-BE7D-03DB7913A748}" sibTransId="{49F65C4E-D34F-4E84-9AB5-C4C18773CD98}"/>
    <dgm:cxn modelId="{469D0931-82E2-4CE2-B393-7EEFACF9873B}" type="presOf" srcId="{7F25102C-5FEC-4D4F-B268-C5F5B93097E0}" destId="{335C9C4D-6005-4509-8692-2302CF29240B}" srcOrd="0" destOrd="1" presId="urn:microsoft.com/office/officeart/2005/8/layout/bList2"/>
    <dgm:cxn modelId="{FFA6F432-EA25-4405-91D2-C4636510B2AF}" type="presOf" srcId="{454169EB-F3A8-4C7A-B2BB-C07551099F09}" destId="{4724FF0C-0F54-4C8B-B6CD-78E3AAA15CEC}" srcOrd="1" destOrd="0" presId="urn:microsoft.com/office/officeart/2005/8/layout/bList2"/>
    <dgm:cxn modelId="{9F82223B-9EE1-4F1C-BA89-EF908E93D130}" srcId="{4181FC93-BB1D-4ED8-87F1-3D83D55D9F98}" destId="{454169EB-F3A8-4C7A-B2BB-C07551099F09}" srcOrd="4" destOrd="0" parTransId="{88DB64D6-8948-47B7-9637-062B83F5DD53}" sibTransId="{8098BFE5-33BC-4CDF-8E74-7A25A5C97457}"/>
    <dgm:cxn modelId="{8937DF5C-77BA-4A47-8176-232FB59BEB33}" type="presOf" srcId="{9113B859-FB8D-408D-99A1-3852F5BB70B0}" destId="{BA1772E8-418F-4B29-B967-77F6709079DC}" srcOrd="0" destOrd="0" presId="urn:microsoft.com/office/officeart/2005/8/layout/bList2"/>
    <dgm:cxn modelId="{41E0BA5E-B29A-42AF-B2F6-242C9534D7FE}" srcId="{6B50A1F1-A000-4E4E-BC72-DA58630FBB0E}" destId="{9113B859-FB8D-408D-99A1-3852F5BB70B0}" srcOrd="0" destOrd="0" parTransId="{55597A89-9F67-4AFE-94EB-2EDB6E2FF581}" sibTransId="{19A24A86-1767-4CB0-B9D0-472ADAFA05AB}"/>
    <dgm:cxn modelId="{4673CB65-D81B-412D-8B43-0F466243C744}" srcId="{B5585E6B-1F20-44AE-A998-4F2F9286E2F8}" destId="{0A0FF5B6-AE77-4BEB-B881-5D0134CD8A30}" srcOrd="1" destOrd="0" parTransId="{1F717949-A452-414A-A4C5-30920C9831F6}" sibTransId="{7CE32A78-6317-4E7D-A406-3CD2295AFDC3}"/>
    <dgm:cxn modelId="{E2DAB36A-2E73-4FF3-B0FD-D39B2D4BF221}" srcId="{4181FC93-BB1D-4ED8-87F1-3D83D55D9F98}" destId="{DD162992-2EBF-4BB7-9D3A-F8BF16C05A83}" srcOrd="1" destOrd="0" parTransId="{6E7D846E-D6B9-4445-9B7E-B7652E7672E1}" sibTransId="{F521CA0C-8676-4AC1-AFFD-E81AA5E1B138}"/>
    <dgm:cxn modelId="{5ADD1F4E-CCAD-4F19-BCA5-0E268701A1AD}" type="presOf" srcId="{36DA3DE4-0464-4B64-89BE-8753220B6780}" destId="{24BD45FB-1100-4915-8366-20955F99827B}" srcOrd="0" destOrd="0" presId="urn:microsoft.com/office/officeart/2005/8/layout/bList2"/>
    <dgm:cxn modelId="{910F066F-DA45-4699-901C-13AD7D33D006}" type="presOf" srcId="{DECC4587-38F8-4852-82C0-0EE3A78DDEAC}" destId="{BA1772E8-418F-4B29-B967-77F6709079DC}" srcOrd="0" destOrd="1" presId="urn:microsoft.com/office/officeart/2005/8/layout/bList2"/>
    <dgm:cxn modelId="{16116255-83BC-4930-9201-2F260D805DE9}" type="presOf" srcId="{A5CDDC9D-E30D-4FEB-8C73-314152C9A6DD}" destId="{CE536F01-D02A-475E-8ABF-EA852E456880}" srcOrd="0" destOrd="0" presId="urn:microsoft.com/office/officeart/2005/8/layout/bList2"/>
    <dgm:cxn modelId="{14BBC675-DAB9-41EE-8C46-788C6DBE4890}" srcId="{4181FC93-BB1D-4ED8-87F1-3D83D55D9F98}" destId="{B5585E6B-1F20-44AE-A998-4F2F9286E2F8}" srcOrd="3" destOrd="0" parTransId="{C1881D43-5EC5-4270-BE5A-2E079D336FE7}" sibTransId="{A5CDDC9D-E30D-4FEB-8C73-314152C9A6DD}"/>
    <dgm:cxn modelId="{AC14BB80-B747-45F4-A321-181A38ACFF0F}" type="presOf" srcId="{6B50A1F1-A000-4E4E-BC72-DA58630FBB0E}" destId="{73A83D47-1A82-43D3-AF91-E08361E4D92D}" srcOrd="0" destOrd="0" presId="urn:microsoft.com/office/officeart/2005/8/layout/bList2"/>
    <dgm:cxn modelId="{3AB42F87-B4EA-460F-B9B5-A4BDEE4AB1D6}" type="presOf" srcId="{AE7F9F68-8566-4AAF-8430-B2C5D4CA2C9A}" destId="{174A8C5F-0C4D-4EA2-8353-1A7892579A35}" srcOrd="0" destOrd="1" presId="urn:microsoft.com/office/officeart/2005/8/layout/bList2"/>
    <dgm:cxn modelId="{5C85CA8F-DED4-4CE7-BD5F-35142AE1FF20}" type="presOf" srcId="{0A0FF5B6-AE77-4BEB-B881-5D0134CD8A30}" destId="{C9202919-4D8C-40F9-AFED-FEB28C84304F}" srcOrd="0" destOrd="1" presId="urn:microsoft.com/office/officeart/2005/8/layout/bList2"/>
    <dgm:cxn modelId="{5DAA8394-43EE-4D73-A266-9E52750908C4}" type="presOf" srcId="{874A574E-20D6-4EC4-B9B2-A1B1EC545C95}" destId="{C9202919-4D8C-40F9-AFED-FEB28C84304F}" srcOrd="0" destOrd="0" presId="urn:microsoft.com/office/officeart/2005/8/layout/bList2"/>
    <dgm:cxn modelId="{C2F6CC94-255D-492F-88E2-5F22A8EE8BAC}" type="presOf" srcId="{AFC71463-E458-4DBC-AA6B-5EBDA62ECF25}" destId="{335C9C4D-6005-4509-8692-2302CF29240B}" srcOrd="0" destOrd="0" presId="urn:microsoft.com/office/officeart/2005/8/layout/bList2"/>
    <dgm:cxn modelId="{A85001A6-4652-45EA-9053-54CAAE751716}" srcId="{DD162992-2EBF-4BB7-9D3A-F8BF16C05A83}" destId="{7F25102C-5FEC-4D4F-B268-C5F5B93097E0}" srcOrd="1" destOrd="0" parTransId="{47985B64-4DB9-4EAB-A733-50FC6B045113}" sibTransId="{F0A2318F-5E1D-4309-9688-5852B9E7DD1B}"/>
    <dgm:cxn modelId="{9C02DAA7-BB86-413A-A605-5BAF9E0F23DD}" type="presOf" srcId="{B5585E6B-1F20-44AE-A998-4F2F9286E2F8}" destId="{EE36FA4C-2543-4A9A-B66A-D376475C58A4}" srcOrd="0" destOrd="0" presId="urn:microsoft.com/office/officeart/2005/8/layout/bList2"/>
    <dgm:cxn modelId="{203043B4-EA30-4795-A000-706B1E6CD419}" type="presOf" srcId="{0D00DB4E-0D42-4212-BA6F-87EA35FD81EB}" destId="{AC1202DF-1D81-456B-8D71-E5FB35ACDCB1}" srcOrd="0" destOrd="0" presId="urn:microsoft.com/office/officeart/2005/8/layout/bList2"/>
    <dgm:cxn modelId="{09D8B5B4-2738-4ACA-9518-B025C99D5CA9}" type="presOf" srcId="{E38D45D4-ADFA-4731-BD32-7A9CEEA008B5}" destId="{DEFE8A8D-F9AF-48EF-B1F9-A53CF0CA6530}" srcOrd="0" destOrd="0" presId="urn:microsoft.com/office/officeart/2005/8/layout/bList2"/>
    <dgm:cxn modelId="{EB3621BB-026B-4555-B882-D24B4E5A2477}" type="presOf" srcId="{4181FC93-BB1D-4ED8-87F1-3D83D55D9F98}" destId="{0AF2B205-01AD-429A-8C1E-133091AC4E80}" srcOrd="0" destOrd="0" presId="urn:microsoft.com/office/officeart/2005/8/layout/bList2"/>
    <dgm:cxn modelId="{6233D0C0-F53C-431F-A4E8-A692E96D9674}" srcId="{DD162992-2EBF-4BB7-9D3A-F8BF16C05A83}" destId="{AFC71463-E458-4DBC-AA6B-5EBDA62ECF25}" srcOrd="0" destOrd="0" parTransId="{FC40F09D-912D-4905-A808-AB377C589778}" sibTransId="{1256E16A-230B-4FEB-B7B9-CEEC56F4B1C9}"/>
    <dgm:cxn modelId="{0FF477CD-A8F2-4E27-8C2D-BE933016E0F5}" srcId="{36DA3DE4-0464-4B64-89BE-8753220B6780}" destId="{7F3EBFE8-EB2C-4016-9993-541F93F1A892}" srcOrd="1" destOrd="0" parTransId="{13170D69-82FC-45CB-91D9-86B7CD94FAB0}" sibTransId="{8D7A64ED-5BF3-4BB5-8FCB-19E52FEE0513}"/>
    <dgm:cxn modelId="{DFE47DD0-091C-45D9-AA62-752B49BA585D}" srcId="{454169EB-F3A8-4C7A-B2BB-C07551099F09}" destId="{4B479E54-843B-4CA9-8927-23966DBAFCBB}" srcOrd="0" destOrd="0" parTransId="{5575C518-C469-4B99-A0D7-4E52BE135B4B}" sibTransId="{7FEAFA72-C222-4A3B-9565-4DB3C0B3A0AC}"/>
    <dgm:cxn modelId="{9942A1D8-8A14-44F2-957C-312EB453DD06}" srcId="{4181FC93-BB1D-4ED8-87F1-3D83D55D9F98}" destId="{36DA3DE4-0464-4B64-89BE-8753220B6780}" srcOrd="0" destOrd="0" parTransId="{28CB7DBA-CA7A-422D-8AA8-170B5531FD88}" sibTransId="{0D00DB4E-0D42-4212-BA6F-87EA35FD81EB}"/>
    <dgm:cxn modelId="{48A98EDA-EF17-43D7-BC48-BB6FFDB90381}" srcId="{B5585E6B-1F20-44AE-A998-4F2F9286E2F8}" destId="{874A574E-20D6-4EC4-B9B2-A1B1EC545C95}" srcOrd="0" destOrd="0" parTransId="{B330B64C-B37E-4D04-8250-1C470756BE81}" sibTransId="{14BAE82B-49E7-403E-8EBB-2878CF992650}"/>
    <dgm:cxn modelId="{79C9D2DF-7138-494C-BA74-3405DD05B467}" type="presOf" srcId="{F521CA0C-8676-4AC1-AFFD-E81AA5E1B138}" destId="{8C235416-6747-4710-8130-CF84F280F8EE}" srcOrd="0" destOrd="0" presId="urn:microsoft.com/office/officeart/2005/8/layout/bList2"/>
    <dgm:cxn modelId="{E1DF36EA-9EE3-412A-A7A8-AC74177AA896}" type="presOf" srcId="{DD162992-2EBF-4BB7-9D3A-F8BF16C05A83}" destId="{4C6A6B3B-C380-4676-921E-311B45159573}" srcOrd="0" destOrd="0" presId="urn:microsoft.com/office/officeart/2005/8/layout/bList2"/>
    <dgm:cxn modelId="{CAD335ED-3B90-476B-B8CF-3F0CBA9FA913}" type="presOf" srcId="{6B50A1F1-A000-4E4E-BC72-DA58630FBB0E}" destId="{E104F83C-5859-473F-96A7-F88153D5763E}" srcOrd="1" destOrd="0" presId="urn:microsoft.com/office/officeart/2005/8/layout/bList2"/>
    <dgm:cxn modelId="{FA3DCDF5-7410-40AF-B7EE-2601D85B8559}" type="presOf" srcId="{B5585E6B-1F20-44AE-A998-4F2F9286E2F8}" destId="{0FC69940-48AE-49FA-930F-F0B29D30211A}" srcOrd="1" destOrd="0" presId="urn:microsoft.com/office/officeart/2005/8/layout/bList2"/>
    <dgm:cxn modelId="{9C830DF9-43C1-448D-B181-F952B9137908}" srcId="{4181FC93-BB1D-4ED8-87F1-3D83D55D9F98}" destId="{6B50A1F1-A000-4E4E-BC72-DA58630FBB0E}" srcOrd="2" destOrd="0" parTransId="{17CA7F8F-A962-4355-AA7F-D1757862A912}" sibTransId="{E38D45D4-ADFA-4731-BD32-7A9CEEA008B5}"/>
    <dgm:cxn modelId="{D6203CF9-68C6-4679-B18A-B21F0596CCD1}" type="presOf" srcId="{36DA3DE4-0464-4B64-89BE-8753220B6780}" destId="{BBBFB7A9-5D14-4F6C-8DEE-0A6693E0E6DE}" srcOrd="1" destOrd="0" presId="urn:microsoft.com/office/officeart/2005/8/layout/bList2"/>
    <dgm:cxn modelId="{8EB68EFA-41F8-4B87-B5ED-938B757FED08}" type="presOf" srcId="{DD162992-2EBF-4BB7-9D3A-F8BF16C05A83}" destId="{36330F93-FFF5-41BB-9012-370BA215AACE}" srcOrd="1" destOrd="0" presId="urn:microsoft.com/office/officeart/2005/8/layout/bList2"/>
    <dgm:cxn modelId="{F3208EA6-2E18-4D2E-88EE-EA77FEC32AFA}" type="presParOf" srcId="{0AF2B205-01AD-429A-8C1E-133091AC4E80}" destId="{30437AF6-F2C4-4FC2-AAB8-83B5AE0A439E}" srcOrd="0" destOrd="0" presId="urn:microsoft.com/office/officeart/2005/8/layout/bList2"/>
    <dgm:cxn modelId="{E91A610F-FF34-4E26-A4EB-B8868B7AD54E}" type="presParOf" srcId="{30437AF6-F2C4-4FC2-AAB8-83B5AE0A439E}" destId="{3B556B18-D882-40AD-83D3-44930F2D9393}" srcOrd="0" destOrd="0" presId="urn:microsoft.com/office/officeart/2005/8/layout/bList2"/>
    <dgm:cxn modelId="{FF126435-1A5F-4179-8B33-F18EF73B7271}" type="presParOf" srcId="{30437AF6-F2C4-4FC2-AAB8-83B5AE0A439E}" destId="{24BD45FB-1100-4915-8366-20955F99827B}" srcOrd="1" destOrd="0" presId="urn:microsoft.com/office/officeart/2005/8/layout/bList2"/>
    <dgm:cxn modelId="{96A321C4-136E-4538-A3A4-7963D93A1F2A}" type="presParOf" srcId="{30437AF6-F2C4-4FC2-AAB8-83B5AE0A439E}" destId="{BBBFB7A9-5D14-4F6C-8DEE-0A6693E0E6DE}" srcOrd="2" destOrd="0" presId="urn:microsoft.com/office/officeart/2005/8/layout/bList2"/>
    <dgm:cxn modelId="{F3A46763-720D-4411-8F97-E5528C23EAE9}" type="presParOf" srcId="{30437AF6-F2C4-4FC2-AAB8-83B5AE0A439E}" destId="{5541DDF6-50E7-4332-8E1E-FCC73DEBF00F}" srcOrd="3" destOrd="0" presId="urn:microsoft.com/office/officeart/2005/8/layout/bList2"/>
    <dgm:cxn modelId="{2B565388-F49E-47C4-BC9B-A636E1BDCDE7}" type="presParOf" srcId="{0AF2B205-01AD-429A-8C1E-133091AC4E80}" destId="{AC1202DF-1D81-456B-8D71-E5FB35ACDCB1}" srcOrd="1" destOrd="0" presId="urn:microsoft.com/office/officeart/2005/8/layout/bList2"/>
    <dgm:cxn modelId="{81C17828-FE15-40D8-8DCB-DC4A7E076B49}" type="presParOf" srcId="{0AF2B205-01AD-429A-8C1E-133091AC4E80}" destId="{0C4FF756-9135-4C83-AA3D-C29C68186970}" srcOrd="2" destOrd="0" presId="urn:microsoft.com/office/officeart/2005/8/layout/bList2"/>
    <dgm:cxn modelId="{C7AA2E90-0C1F-40AD-806F-B929CACAC6C1}" type="presParOf" srcId="{0C4FF756-9135-4C83-AA3D-C29C68186970}" destId="{335C9C4D-6005-4509-8692-2302CF29240B}" srcOrd="0" destOrd="0" presId="urn:microsoft.com/office/officeart/2005/8/layout/bList2"/>
    <dgm:cxn modelId="{0D9C8D04-2A61-468D-AA54-3473F656A3D5}" type="presParOf" srcId="{0C4FF756-9135-4C83-AA3D-C29C68186970}" destId="{4C6A6B3B-C380-4676-921E-311B45159573}" srcOrd="1" destOrd="0" presId="urn:microsoft.com/office/officeart/2005/8/layout/bList2"/>
    <dgm:cxn modelId="{EEC1E50D-B4D7-4498-8DD6-9583ED261C01}" type="presParOf" srcId="{0C4FF756-9135-4C83-AA3D-C29C68186970}" destId="{36330F93-FFF5-41BB-9012-370BA215AACE}" srcOrd="2" destOrd="0" presId="urn:microsoft.com/office/officeart/2005/8/layout/bList2"/>
    <dgm:cxn modelId="{FF10F96D-1ABB-4DE5-965E-6ECE5CB3403D}" type="presParOf" srcId="{0C4FF756-9135-4C83-AA3D-C29C68186970}" destId="{C82F52E6-444E-4F0E-BC86-14B2801CACC4}" srcOrd="3" destOrd="0" presId="urn:microsoft.com/office/officeart/2005/8/layout/bList2"/>
    <dgm:cxn modelId="{4B740B04-B7F7-46F6-ABAD-E093F881F70E}" type="presParOf" srcId="{0AF2B205-01AD-429A-8C1E-133091AC4E80}" destId="{8C235416-6747-4710-8130-CF84F280F8EE}" srcOrd="3" destOrd="0" presId="urn:microsoft.com/office/officeart/2005/8/layout/bList2"/>
    <dgm:cxn modelId="{6F69F527-CDCF-4D83-A1E3-464036D78D07}" type="presParOf" srcId="{0AF2B205-01AD-429A-8C1E-133091AC4E80}" destId="{1B26F726-1E89-4A05-9DDF-A7B18BA9374F}" srcOrd="4" destOrd="0" presId="urn:microsoft.com/office/officeart/2005/8/layout/bList2"/>
    <dgm:cxn modelId="{891FC927-B739-441C-A002-EA15C34DC11D}" type="presParOf" srcId="{1B26F726-1E89-4A05-9DDF-A7B18BA9374F}" destId="{BA1772E8-418F-4B29-B967-77F6709079DC}" srcOrd="0" destOrd="0" presId="urn:microsoft.com/office/officeart/2005/8/layout/bList2"/>
    <dgm:cxn modelId="{49B3538E-F483-4F4D-8498-2212DDD1D9AE}" type="presParOf" srcId="{1B26F726-1E89-4A05-9DDF-A7B18BA9374F}" destId="{73A83D47-1A82-43D3-AF91-E08361E4D92D}" srcOrd="1" destOrd="0" presId="urn:microsoft.com/office/officeart/2005/8/layout/bList2"/>
    <dgm:cxn modelId="{960FF7BA-0F18-4273-B9AC-657E6B09DF9B}" type="presParOf" srcId="{1B26F726-1E89-4A05-9DDF-A7B18BA9374F}" destId="{E104F83C-5859-473F-96A7-F88153D5763E}" srcOrd="2" destOrd="0" presId="urn:microsoft.com/office/officeart/2005/8/layout/bList2"/>
    <dgm:cxn modelId="{9D3D2C91-93FD-4C95-9BBE-8CF785D3AAB1}" type="presParOf" srcId="{1B26F726-1E89-4A05-9DDF-A7B18BA9374F}" destId="{7CC3C95E-97A3-4963-BE0A-AD0336E92708}" srcOrd="3" destOrd="0" presId="urn:microsoft.com/office/officeart/2005/8/layout/bList2"/>
    <dgm:cxn modelId="{D7E484D6-EA31-49F2-848C-4C12E2F3FE00}" type="presParOf" srcId="{0AF2B205-01AD-429A-8C1E-133091AC4E80}" destId="{DEFE8A8D-F9AF-48EF-B1F9-A53CF0CA6530}" srcOrd="5" destOrd="0" presId="urn:microsoft.com/office/officeart/2005/8/layout/bList2"/>
    <dgm:cxn modelId="{9653014F-B835-44AB-913B-43796F941F91}" type="presParOf" srcId="{0AF2B205-01AD-429A-8C1E-133091AC4E80}" destId="{7F7CF3DF-F552-4BB6-938E-F93C3F0EFE44}" srcOrd="6" destOrd="0" presId="urn:microsoft.com/office/officeart/2005/8/layout/bList2"/>
    <dgm:cxn modelId="{CD6CBB18-0285-4A7B-AD4F-0DC3EC6AB205}" type="presParOf" srcId="{7F7CF3DF-F552-4BB6-938E-F93C3F0EFE44}" destId="{C9202919-4D8C-40F9-AFED-FEB28C84304F}" srcOrd="0" destOrd="0" presId="urn:microsoft.com/office/officeart/2005/8/layout/bList2"/>
    <dgm:cxn modelId="{4D36D8E4-1CF4-433E-BFA3-0DB15A74F733}" type="presParOf" srcId="{7F7CF3DF-F552-4BB6-938E-F93C3F0EFE44}" destId="{EE36FA4C-2543-4A9A-B66A-D376475C58A4}" srcOrd="1" destOrd="0" presId="urn:microsoft.com/office/officeart/2005/8/layout/bList2"/>
    <dgm:cxn modelId="{FFEC6CAB-9B70-464A-BE6A-80BEDB2C19DE}" type="presParOf" srcId="{7F7CF3DF-F552-4BB6-938E-F93C3F0EFE44}" destId="{0FC69940-48AE-49FA-930F-F0B29D30211A}" srcOrd="2" destOrd="0" presId="urn:microsoft.com/office/officeart/2005/8/layout/bList2"/>
    <dgm:cxn modelId="{4789760B-5BAA-4D5B-8516-A7ECA49FB7ED}" type="presParOf" srcId="{7F7CF3DF-F552-4BB6-938E-F93C3F0EFE44}" destId="{DCB68692-2092-40EE-AFFE-64B36F1A7A00}" srcOrd="3" destOrd="0" presId="urn:microsoft.com/office/officeart/2005/8/layout/bList2"/>
    <dgm:cxn modelId="{483FE1ED-DBE6-4CDD-B0BB-4CBA258D4AF9}" type="presParOf" srcId="{0AF2B205-01AD-429A-8C1E-133091AC4E80}" destId="{CE536F01-D02A-475E-8ABF-EA852E456880}" srcOrd="7" destOrd="0" presId="urn:microsoft.com/office/officeart/2005/8/layout/bList2"/>
    <dgm:cxn modelId="{79968086-C77D-4131-95F0-8443F0A4331E}" type="presParOf" srcId="{0AF2B205-01AD-429A-8C1E-133091AC4E80}" destId="{0825A2CA-9B53-4B33-BAD0-FDD42767B3E8}" srcOrd="8" destOrd="0" presId="urn:microsoft.com/office/officeart/2005/8/layout/bList2"/>
    <dgm:cxn modelId="{F81063FB-2D83-426C-BCCC-24153E15EDD2}" type="presParOf" srcId="{0825A2CA-9B53-4B33-BAD0-FDD42767B3E8}" destId="{174A8C5F-0C4D-4EA2-8353-1A7892579A35}" srcOrd="0" destOrd="0" presId="urn:microsoft.com/office/officeart/2005/8/layout/bList2"/>
    <dgm:cxn modelId="{7CC6B7CA-0BEC-470F-AA38-3CD7FA0D7577}" type="presParOf" srcId="{0825A2CA-9B53-4B33-BAD0-FDD42767B3E8}" destId="{88EE1463-2F4C-4414-90D0-5C9A1050CCF7}" srcOrd="1" destOrd="0" presId="urn:microsoft.com/office/officeart/2005/8/layout/bList2"/>
    <dgm:cxn modelId="{1B897A5B-778F-4A43-AF19-FB2166C77E22}" type="presParOf" srcId="{0825A2CA-9B53-4B33-BAD0-FDD42767B3E8}" destId="{4724FF0C-0F54-4C8B-B6CD-78E3AAA15CEC}" srcOrd="2" destOrd="0" presId="urn:microsoft.com/office/officeart/2005/8/layout/bList2"/>
    <dgm:cxn modelId="{CC7C72FA-774A-4AD6-AE81-5B33CCA175A5}" type="presParOf" srcId="{0825A2CA-9B53-4B33-BAD0-FDD42767B3E8}" destId="{F44B887D-0F28-4F43-AD37-0867D93B052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1FC93-BB1D-4ED8-87F1-3D83D55D9F98}" type="doc">
      <dgm:prSet loTypeId="urn:microsoft.com/office/officeart/2005/8/layout/bList2" loCatId="list" qsTypeId="urn:microsoft.com/office/officeart/2005/8/quickstyle/simple1" qsCatId="simple" csTypeId="urn:microsoft.com/office/officeart/2005/8/colors/accent2_2" csCatId="accent2" phldr="1"/>
      <dgm:spPr/>
    </dgm:pt>
    <dgm:pt modelId="{454169EB-F3A8-4C7A-B2BB-C07551099F09}">
      <dgm:prSet phldrT="[Tex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sz="4800" b="1" dirty="0"/>
            <a:t>FTA Formula</a:t>
          </a:r>
        </a:p>
      </dgm:t>
    </dgm:pt>
    <dgm:pt modelId="{88DB64D6-8948-47B7-9637-062B83F5DD53}" type="parTrans" cxnId="{9F82223B-9EE1-4F1C-BA89-EF908E93D130}">
      <dgm:prSet/>
      <dgm:spPr/>
      <dgm:t>
        <a:bodyPr/>
        <a:lstStyle/>
        <a:p>
          <a:endParaRPr lang="en-US"/>
        </a:p>
      </dgm:t>
    </dgm:pt>
    <dgm:pt modelId="{8098BFE5-33BC-4CDF-8E74-7A25A5C97457}" type="sibTrans" cxnId="{9F82223B-9EE1-4F1C-BA89-EF908E93D130}">
      <dgm:prSet/>
      <dgm:spPr/>
      <dgm:t>
        <a:bodyPr/>
        <a:lstStyle/>
        <a:p>
          <a:endParaRPr lang="en-US"/>
        </a:p>
      </dgm:t>
    </dgm:pt>
    <dgm:pt modelId="{4B479E54-843B-4CA9-8927-23966DBAFCBB}">
      <dgm:prSet custT="1"/>
      <dgm:spPr>
        <a:ln>
          <a:solidFill>
            <a:srgbClr val="92D050"/>
          </a:solidFill>
        </a:ln>
      </dgm:spPr>
      <dgm:t>
        <a:bodyPr/>
        <a:lstStyle/>
        <a:p>
          <a:pPr algn="ctr">
            <a:buNone/>
          </a:pPr>
          <a:r>
            <a:rPr lang="en-US" sz="2400" b="1" dirty="0"/>
            <a:t>Increase of FTA Formula Funding</a:t>
          </a:r>
        </a:p>
      </dgm:t>
    </dgm:pt>
    <dgm:pt modelId="{5575C518-C469-4B99-A0D7-4E52BE135B4B}" type="parTrans" cxnId="{DFE47DD0-091C-45D9-AA62-752B49BA585D}">
      <dgm:prSet/>
      <dgm:spPr/>
      <dgm:t>
        <a:bodyPr/>
        <a:lstStyle/>
        <a:p>
          <a:endParaRPr lang="en-US"/>
        </a:p>
      </dgm:t>
    </dgm:pt>
    <dgm:pt modelId="{7FEAFA72-C222-4A3B-9565-4DB3C0B3A0AC}" type="sibTrans" cxnId="{DFE47DD0-091C-45D9-AA62-752B49BA585D}">
      <dgm:prSet/>
      <dgm:spPr/>
      <dgm:t>
        <a:bodyPr/>
        <a:lstStyle/>
        <a:p>
          <a:endParaRPr lang="en-US"/>
        </a:p>
      </dgm:t>
    </dgm:pt>
    <dgm:pt modelId="{DC3A89EC-8B13-41DF-B0B0-ADFA2FE05277}">
      <dgm:prSet custT="1"/>
      <dgm:spPr>
        <a:ln>
          <a:solidFill>
            <a:srgbClr val="92D050"/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b="1" dirty="0"/>
            <a:t>$56.5M over 5 years </a:t>
          </a:r>
        </a:p>
      </dgm:t>
    </dgm:pt>
    <dgm:pt modelId="{793E12BD-9203-40E9-A214-9D8C40937849}" type="parTrans" cxnId="{B1FC6FF1-3BFA-43C3-8138-87C56F560BBE}">
      <dgm:prSet/>
      <dgm:spPr/>
      <dgm:t>
        <a:bodyPr/>
        <a:lstStyle/>
        <a:p>
          <a:endParaRPr lang="en-US"/>
        </a:p>
      </dgm:t>
    </dgm:pt>
    <dgm:pt modelId="{6164FAC5-971F-4A98-BFBF-32D5E99EFD7B}" type="sibTrans" cxnId="{B1FC6FF1-3BFA-43C3-8138-87C56F560BBE}">
      <dgm:prSet/>
      <dgm:spPr/>
      <dgm:t>
        <a:bodyPr/>
        <a:lstStyle/>
        <a:p>
          <a:endParaRPr lang="en-US"/>
        </a:p>
      </dgm:t>
    </dgm:pt>
    <dgm:pt modelId="{603DF786-21CE-438E-AC96-B4580C5E24D3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b="1" dirty="0"/>
            <a:t>Wilmington DTC Maintenance Building</a:t>
          </a:r>
        </a:p>
      </dgm:t>
    </dgm:pt>
    <dgm:pt modelId="{7693E06A-B4CF-42DB-ADAE-A9D25530ECB3}" type="parTrans" cxnId="{F1DE7EA9-A16B-4EC8-9139-1850EE42BC22}">
      <dgm:prSet/>
      <dgm:spPr/>
      <dgm:t>
        <a:bodyPr/>
        <a:lstStyle/>
        <a:p>
          <a:endParaRPr lang="en-US"/>
        </a:p>
      </dgm:t>
    </dgm:pt>
    <dgm:pt modelId="{29A4A010-0EFF-4038-8A94-C1FCD1E39AC3}" type="sibTrans" cxnId="{F1DE7EA9-A16B-4EC8-9139-1850EE42BC22}">
      <dgm:prSet/>
      <dgm:spPr/>
      <dgm:t>
        <a:bodyPr/>
        <a:lstStyle/>
        <a:p>
          <a:endParaRPr lang="en-US"/>
        </a:p>
      </dgm:t>
    </dgm:pt>
    <dgm:pt modelId="{C819D214-2977-4E0E-86A8-CFC974BF7814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b="1" dirty="0"/>
            <a:t>Technology Enhancements and Micro Transit Expansion </a:t>
          </a:r>
        </a:p>
      </dgm:t>
    </dgm:pt>
    <dgm:pt modelId="{794F6B50-D931-46A4-89DE-536E0BB72E3D}" type="parTrans" cxnId="{88BFEDBD-3ABC-4B1A-A75B-5A329F0B2FFD}">
      <dgm:prSet/>
      <dgm:spPr/>
      <dgm:t>
        <a:bodyPr/>
        <a:lstStyle/>
        <a:p>
          <a:endParaRPr lang="en-US"/>
        </a:p>
      </dgm:t>
    </dgm:pt>
    <dgm:pt modelId="{260E0754-3A5E-4D75-ADBF-C45B750FE562}" type="sibTrans" cxnId="{88BFEDBD-3ABC-4B1A-A75B-5A329F0B2FFD}">
      <dgm:prSet/>
      <dgm:spPr/>
      <dgm:t>
        <a:bodyPr/>
        <a:lstStyle/>
        <a:p>
          <a:endParaRPr lang="en-US"/>
        </a:p>
      </dgm:t>
    </dgm:pt>
    <dgm:pt modelId="{FC94857C-1B5F-4595-A192-69D1D13327BD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b="1" dirty="0"/>
            <a:t>Zero emission fleet and infrastructure</a:t>
          </a:r>
        </a:p>
      </dgm:t>
    </dgm:pt>
    <dgm:pt modelId="{FB3019A0-2DE0-4DA8-8360-F0149036C8BB}" type="parTrans" cxnId="{A0098EAB-76E5-42D5-B3CF-47D068BBAD37}">
      <dgm:prSet/>
      <dgm:spPr/>
      <dgm:t>
        <a:bodyPr/>
        <a:lstStyle/>
        <a:p>
          <a:endParaRPr lang="en-US"/>
        </a:p>
      </dgm:t>
    </dgm:pt>
    <dgm:pt modelId="{F6B733AE-7448-47DF-A1A0-45F074C81347}" type="sibTrans" cxnId="{A0098EAB-76E5-42D5-B3CF-47D068BBAD37}">
      <dgm:prSet/>
      <dgm:spPr/>
      <dgm:t>
        <a:bodyPr/>
        <a:lstStyle/>
        <a:p>
          <a:endParaRPr lang="en-US"/>
        </a:p>
      </dgm:t>
    </dgm:pt>
    <dgm:pt modelId="{F5D8F857-47D9-4049-997F-95C0162B38D7}">
      <dgm:prSet custT="1"/>
      <dgm:spPr/>
      <dgm:t>
        <a:bodyPr/>
        <a:lstStyle/>
        <a:p>
          <a:pPr algn="l">
            <a:buNone/>
          </a:pPr>
          <a:endParaRPr lang="en-US" sz="4000" b="1" dirty="0"/>
        </a:p>
      </dgm:t>
    </dgm:pt>
    <dgm:pt modelId="{D5A369AC-A517-42C7-B669-AEDFE6E700EF}" type="parTrans" cxnId="{AF1EA180-6E0B-4017-ACAC-A60F44108BB9}">
      <dgm:prSet/>
      <dgm:spPr/>
      <dgm:t>
        <a:bodyPr/>
        <a:lstStyle/>
        <a:p>
          <a:endParaRPr lang="en-US"/>
        </a:p>
      </dgm:t>
    </dgm:pt>
    <dgm:pt modelId="{6D55AF6D-3943-4FB4-993D-93CAABC95CFD}" type="sibTrans" cxnId="{AF1EA180-6E0B-4017-ACAC-A60F44108BB9}">
      <dgm:prSet/>
      <dgm:spPr/>
      <dgm:t>
        <a:bodyPr/>
        <a:lstStyle/>
        <a:p>
          <a:endParaRPr lang="en-US"/>
        </a:p>
      </dgm:t>
    </dgm:pt>
    <dgm:pt modelId="{0AF2B205-01AD-429A-8C1E-133091AC4E80}" type="pres">
      <dgm:prSet presAssocID="{4181FC93-BB1D-4ED8-87F1-3D83D55D9F98}" presName="diagram" presStyleCnt="0">
        <dgm:presLayoutVars>
          <dgm:dir/>
          <dgm:animLvl val="lvl"/>
          <dgm:resizeHandles val="exact"/>
        </dgm:presLayoutVars>
      </dgm:prSet>
      <dgm:spPr/>
    </dgm:pt>
    <dgm:pt modelId="{0825A2CA-9B53-4B33-BAD0-FDD42767B3E8}" type="pres">
      <dgm:prSet presAssocID="{454169EB-F3A8-4C7A-B2BB-C07551099F09}" presName="compNode" presStyleCnt="0"/>
      <dgm:spPr/>
    </dgm:pt>
    <dgm:pt modelId="{174A8C5F-0C4D-4EA2-8353-1A7892579A35}" type="pres">
      <dgm:prSet presAssocID="{454169EB-F3A8-4C7A-B2BB-C07551099F09}" presName="childRect" presStyleLbl="bgAcc1" presStyleIdx="0" presStyleCnt="1" custScaleX="254613" custScaleY="121503">
        <dgm:presLayoutVars>
          <dgm:bulletEnabled val="1"/>
        </dgm:presLayoutVars>
      </dgm:prSet>
      <dgm:spPr/>
    </dgm:pt>
    <dgm:pt modelId="{88EE1463-2F4C-4414-90D0-5C9A1050CCF7}" type="pres">
      <dgm:prSet presAssocID="{454169EB-F3A8-4C7A-B2BB-C07551099F0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724FF0C-0F54-4C8B-B6CD-78E3AAA15CEC}" type="pres">
      <dgm:prSet presAssocID="{454169EB-F3A8-4C7A-B2BB-C07551099F09}" presName="parentRect" presStyleLbl="alignNode1" presStyleIdx="0" presStyleCnt="1" custScaleX="255627" custScaleY="60572"/>
      <dgm:spPr/>
    </dgm:pt>
    <dgm:pt modelId="{F44B887D-0F28-4F43-AD37-0867D93B0527}" type="pres">
      <dgm:prSet presAssocID="{454169EB-F3A8-4C7A-B2BB-C07551099F09}" presName="adorn" presStyleLbl="fgAccFollowNode1" presStyleIdx="0" presStyleCnt="1" custScaleX="140810" custScaleY="145035" custLinFactX="100000" custLinFactNeighborX="103506" custLinFactNeighborY="-211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D5AB8702-CD75-42E7-9637-7E2FA3ED6CBF}" type="presOf" srcId="{FC94857C-1B5F-4595-A192-69D1D13327BD}" destId="{174A8C5F-0C4D-4EA2-8353-1A7892579A35}" srcOrd="0" destOrd="4" presId="urn:microsoft.com/office/officeart/2005/8/layout/bList2"/>
    <dgm:cxn modelId="{A0AB9A05-B232-4230-BD95-74D659FFAAC6}" type="presOf" srcId="{4B479E54-843B-4CA9-8927-23966DBAFCBB}" destId="{174A8C5F-0C4D-4EA2-8353-1A7892579A35}" srcOrd="0" destOrd="0" presId="urn:microsoft.com/office/officeart/2005/8/layout/bList2"/>
    <dgm:cxn modelId="{DD3E940C-8477-4952-8139-317346A214D8}" type="presOf" srcId="{454169EB-F3A8-4C7A-B2BB-C07551099F09}" destId="{88EE1463-2F4C-4414-90D0-5C9A1050CCF7}" srcOrd="0" destOrd="0" presId="urn:microsoft.com/office/officeart/2005/8/layout/bList2"/>
    <dgm:cxn modelId="{95400F21-1D8B-4B07-BAED-803C7E3BFFAB}" type="presOf" srcId="{DC3A89EC-8B13-41DF-B0B0-ADFA2FE05277}" destId="{174A8C5F-0C4D-4EA2-8353-1A7892579A35}" srcOrd="0" destOrd="1" presId="urn:microsoft.com/office/officeart/2005/8/layout/bList2"/>
    <dgm:cxn modelId="{FFA6F432-EA25-4405-91D2-C4636510B2AF}" type="presOf" srcId="{454169EB-F3A8-4C7A-B2BB-C07551099F09}" destId="{4724FF0C-0F54-4C8B-B6CD-78E3AAA15CEC}" srcOrd="1" destOrd="0" presId="urn:microsoft.com/office/officeart/2005/8/layout/bList2"/>
    <dgm:cxn modelId="{C911C133-E5E6-4D6D-8A8C-C3FD86843CFA}" type="presOf" srcId="{F5D8F857-47D9-4049-997F-95C0162B38D7}" destId="{174A8C5F-0C4D-4EA2-8353-1A7892579A35}" srcOrd="0" destOrd="5" presId="urn:microsoft.com/office/officeart/2005/8/layout/bList2"/>
    <dgm:cxn modelId="{9F82223B-9EE1-4F1C-BA89-EF908E93D130}" srcId="{4181FC93-BB1D-4ED8-87F1-3D83D55D9F98}" destId="{454169EB-F3A8-4C7A-B2BB-C07551099F09}" srcOrd="0" destOrd="0" parTransId="{88DB64D6-8948-47B7-9637-062B83F5DD53}" sibTransId="{8098BFE5-33BC-4CDF-8E74-7A25A5C97457}"/>
    <dgm:cxn modelId="{AF1EA180-6E0B-4017-ACAC-A60F44108BB9}" srcId="{4B479E54-843B-4CA9-8927-23966DBAFCBB}" destId="{F5D8F857-47D9-4049-997F-95C0162B38D7}" srcOrd="4" destOrd="0" parTransId="{D5A369AC-A517-42C7-B669-AEDFE6E700EF}" sibTransId="{6D55AF6D-3943-4FB4-993D-93CAABC95CFD}"/>
    <dgm:cxn modelId="{9EE8AB8F-711E-47A1-AE58-0799374683A7}" type="presOf" srcId="{C819D214-2977-4E0E-86A8-CFC974BF7814}" destId="{174A8C5F-0C4D-4EA2-8353-1A7892579A35}" srcOrd="0" destOrd="3" presId="urn:microsoft.com/office/officeart/2005/8/layout/bList2"/>
    <dgm:cxn modelId="{578690A4-25FF-469B-83FB-AEF8CE00AAD1}" type="presOf" srcId="{603DF786-21CE-438E-AC96-B4580C5E24D3}" destId="{174A8C5F-0C4D-4EA2-8353-1A7892579A35}" srcOrd="0" destOrd="2" presId="urn:microsoft.com/office/officeart/2005/8/layout/bList2"/>
    <dgm:cxn modelId="{F1DE7EA9-A16B-4EC8-9139-1850EE42BC22}" srcId="{4B479E54-843B-4CA9-8927-23966DBAFCBB}" destId="{603DF786-21CE-438E-AC96-B4580C5E24D3}" srcOrd="1" destOrd="0" parTransId="{7693E06A-B4CF-42DB-ADAE-A9D25530ECB3}" sibTransId="{29A4A010-0EFF-4038-8A94-C1FCD1E39AC3}"/>
    <dgm:cxn modelId="{A0098EAB-76E5-42D5-B3CF-47D068BBAD37}" srcId="{4B479E54-843B-4CA9-8927-23966DBAFCBB}" destId="{FC94857C-1B5F-4595-A192-69D1D13327BD}" srcOrd="3" destOrd="0" parTransId="{FB3019A0-2DE0-4DA8-8360-F0149036C8BB}" sibTransId="{F6B733AE-7448-47DF-A1A0-45F074C81347}"/>
    <dgm:cxn modelId="{EB3621BB-026B-4555-B882-D24B4E5A2477}" type="presOf" srcId="{4181FC93-BB1D-4ED8-87F1-3D83D55D9F98}" destId="{0AF2B205-01AD-429A-8C1E-133091AC4E80}" srcOrd="0" destOrd="0" presId="urn:microsoft.com/office/officeart/2005/8/layout/bList2"/>
    <dgm:cxn modelId="{88BFEDBD-3ABC-4B1A-A75B-5A329F0B2FFD}" srcId="{4B479E54-843B-4CA9-8927-23966DBAFCBB}" destId="{C819D214-2977-4E0E-86A8-CFC974BF7814}" srcOrd="2" destOrd="0" parTransId="{794F6B50-D931-46A4-89DE-536E0BB72E3D}" sibTransId="{260E0754-3A5E-4D75-ADBF-C45B750FE562}"/>
    <dgm:cxn modelId="{DFE47DD0-091C-45D9-AA62-752B49BA585D}" srcId="{454169EB-F3A8-4C7A-B2BB-C07551099F09}" destId="{4B479E54-843B-4CA9-8927-23966DBAFCBB}" srcOrd="0" destOrd="0" parTransId="{5575C518-C469-4B99-A0D7-4E52BE135B4B}" sibTransId="{7FEAFA72-C222-4A3B-9565-4DB3C0B3A0AC}"/>
    <dgm:cxn modelId="{B1FC6FF1-3BFA-43C3-8138-87C56F560BBE}" srcId="{4B479E54-843B-4CA9-8927-23966DBAFCBB}" destId="{DC3A89EC-8B13-41DF-B0B0-ADFA2FE05277}" srcOrd="0" destOrd="0" parTransId="{793E12BD-9203-40E9-A214-9D8C40937849}" sibTransId="{6164FAC5-971F-4A98-BFBF-32D5E99EFD7B}"/>
    <dgm:cxn modelId="{79968086-C77D-4131-95F0-8443F0A4331E}" type="presParOf" srcId="{0AF2B205-01AD-429A-8C1E-133091AC4E80}" destId="{0825A2CA-9B53-4B33-BAD0-FDD42767B3E8}" srcOrd="0" destOrd="0" presId="urn:microsoft.com/office/officeart/2005/8/layout/bList2"/>
    <dgm:cxn modelId="{F81063FB-2D83-426C-BCCC-24153E15EDD2}" type="presParOf" srcId="{0825A2CA-9B53-4B33-BAD0-FDD42767B3E8}" destId="{174A8C5F-0C4D-4EA2-8353-1A7892579A35}" srcOrd="0" destOrd="0" presId="urn:microsoft.com/office/officeart/2005/8/layout/bList2"/>
    <dgm:cxn modelId="{7CC6B7CA-0BEC-470F-AA38-3CD7FA0D7577}" type="presParOf" srcId="{0825A2CA-9B53-4B33-BAD0-FDD42767B3E8}" destId="{88EE1463-2F4C-4414-90D0-5C9A1050CCF7}" srcOrd="1" destOrd="0" presId="urn:microsoft.com/office/officeart/2005/8/layout/bList2"/>
    <dgm:cxn modelId="{1B897A5B-778F-4A43-AF19-FB2166C77E22}" type="presParOf" srcId="{0825A2CA-9B53-4B33-BAD0-FDD42767B3E8}" destId="{4724FF0C-0F54-4C8B-B6CD-78E3AAA15CEC}" srcOrd="2" destOrd="0" presId="urn:microsoft.com/office/officeart/2005/8/layout/bList2"/>
    <dgm:cxn modelId="{CC7C72FA-774A-4AD6-AE81-5B33CCA175A5}" type="presParOf" srcId="{0825A2CA-9B53-4B33-BAD0-FDD42767B3E8}" destId="{F44B887D-0F28-4F43-AD37-0867D93B052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56B18-D882-40AD-83D3-44930F2D9393}">
      <dsp:nvSpPr>
        <dsp:cNvPr id="0" name=""/>
        <dsp:cNvSpPr/>
      </dsp:nvSpPr>
      <dsp:spPr>
        <a:xfrm>
          <a:off x="555819" y="3600"/>
          <a:ext cx="1503379" cy="1122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New Program:  Resiliency &amp; Sustainability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$17.7M</a:t>
          </a:r>
        </a:p>
      </dsp:txBody>
      <dsp:txXfrm>
        <a:off x="582114" y="29895"/>
        <a:ext cx="1450789" cy="1095945"/>
      </dsp:txXfrm>
    </dsp:sp>
    <dsp:sp modelId="{BBBFB7A9-5D14-4F6C-8DEE-0A6693E0E6DE}">
      <dsp:nvSpPr>
        <dsp:cNvPr id="0" name=""/>
        <dsp:cNvSpPr/>
      </dsp:nvSpPr>
      <dsp:spPr>
        <a:xfrm>
          <a:off x="555819" y="1125841"/>
          <a:ext cx="1503379" cy="482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EV Charging</a:t>
          </a:r>
        </a:p>
      </dsp:txBody>
      <dsp:txXfrm>
        <a:off x="555819" y="1125841"/>
        <a:ext cx="1058717" cy="482563"/>
      </dsp:txXfrm>
    </dsp:sp>
    <dsp:sp modelId="{5541DDF6-50E7-4332-8E1E-FCC73DEBF00F}">
      <dsp:nvSpPr>
        <dsp:cNvPr id="0" name=""/>
        <dsp:cNvSpPr/>
      </dsp:nvSpPr>
      <dsp:spPr>
        <a:xfrm>
          <a:off x="1657065" y="1202492"/>
          <a:ext cx="526182" cy="5261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C9C4D-6005-4509-8692-2302CF29240B}">
      <dsp:nvSpPr>
        <dsp:cNvPr id="0" name=""/>
        <dsp:cNvSpPr/>
      </dsp:nvSpPr>
      <dsp:spPr>
        <a:xfrm>
          <a:off x="2313607" y="3600"/>
          <a:ext cx="1503379" cy="1122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New Program:  Resiliency &amp; Sustainability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$48.5M</a:t>
          </a:r>
        </a:p>
      </dsp:txBody>
      <dsp:txXfrm>
        <a:off x="2339902" y="29895"/>
        <a:ext cx="1450789" cy="1095945"/>
      </dsp:txXfrm>
    </dsp:sp>
    <dsp:sp modelId="{36330F93-FFF5-41BB-9012-370BA215AACE}">
      <dsp:nvSpPr>
        <dsp:cNvPr id="0" name=""/>
        <dsp:cNvSpPr/>
      </dsp:nvSpPr>
      <dsp:spPr>
        <a:xfrm>
          <a:off x="2313607" y="1125841"/>
          <a:ext cx="1503379" cy="482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PROTECT</a:t>
          </a:r>
        </a:p>
      </dsp:txBody>
      <dsp:txXfrm>
        <a:off x="2313607" y="1125841"/>
        <a:ext cx="1058717" cy="482563"/>
      </dsp:txXfrm>
    </dsp:sp>
    <dsp:sp modelId="{C82F52E6-444E-4F0E-BC86-14B2801CACC4}">
      <dsp:nvSpPr>
        <dsp:cNvPr id="0" name=""/>
        <dsp:cNvSpPr/>
      </dsp:nvSpPr>
      <dsp:spPr>
        <a:xfrm>
          <a:off x="3414853" y="1202492"/>
          <a:ext cx="526182" cy="52618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772E8-418F-4B29-B967-77F6709079DC}">
      <dsp:nvSpPr>
        <dsp:cNvPr id="0" name=""/>
        <dsp:cNvSpPr/>
      </dsp:nvSpPr>
      <dsp:spPr>
        <a:xfrm>
          <a:off x="4071394" y="3600"/>
          <a:ext cx="1503379" cy="1122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New Program: Carbon Reduction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$27.1M</a:t>
          </a:r>
        </a:p>
      </dsp:txBody>
      <dsp:txXfrm>
        <a:off x="4097689" y="29895"/>
        <a:ext cx="1450789" cy="1095945"/>
      </dsp:txXfrm>
    </dsp:sp>
    <dsp:sp modelId="{E104F83C-5859-473F-96A7-F88153D5763E}">
      <dsp:nvSpPr>
        <dsp:cNvPr id="0" name=""/>
        <dsp:cNvSpPr/>
      </dsp:nvSpPr>
      <dsp:spPr>
        <a:xfrm>
          <a:off x="4071394" y="1125841"/>
          <a:ext cx="1503379" cy="482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Carbon Reduction</a:t>
          </a:r>
        </a:p>
      </dsp:txBody>
      <dsp:txXfrm>
        <a:off x="4071394" y="1125841"/>
        <a:ext cx="1058717" cy="482563"/>
      </dsp:txXfrm>
    </dsp:sp>
    <dsp:sp modelId="{7CC3C95E-97A3-4963-BE0A-AD0336E92708}">
      <dsp:nvSpPr>
        <dsp:cNvPr id="0" name=""/>
        <dsp:cNvSpPr/>
      </dsp:nvSpPr>
      <dsp:spPr>
        <a:xfrm>
          <a:off x="5172640" y="1202492"/>
          <a:ext cx="526182" cy="52618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02919-4D8C-40F9-AFED-FEB28C84304F}">
      <dsp:nvSpPr>
        <dsp:cNvPr id="0" name=""/>
        <dsp:cNvSpPr/>
      </dsp:nvSpPr>
      <dsp:spPr>
        <a:xfrm>
          <a:off x="5829181" y="3600"/>
          <a:ext cx="1503379" cy="1122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Increased Bridge Programs funding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$225M</a:t>
          </a:r>
        </a:p>
      </dsp:txBody>
      <dsp:txXfrm>
        <a:off x="5855476" y="29895"/>
        <a:ext cx="1450789" cy="1095945"/>
      </dsp:txXfrm>
    </dsp:sp>
    <dsp:sp modelId="{0FC69940-48AE-49FA-930F-F0B29D30211A}">
      <dsp:nvSpPr>
        <dsp:cNvPr id="0" name=""/>
        <dsp:cNvSpPr/>
      </dsp:nvSpPr>
      <dsp:spPr>
        <a:xfrm>
          <a:off x="5829181" y="1125841"/>
          <a:ext cx="1503379" cy="482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Bridge</a:t>
          </a:r>
        </a:p>
      </dsp:txBody>
      <dsp:txXfrm>
        <a:off x="5829181" y="1125841"/>
        <a:ext cx="1058717" cy="482563"/>
      </dsp:txXfrm>
    </dsp:sp>
    <dsp:sp modelId="{DCB68692-2092-40EE-AFFE-64B36F1A7A00}">
      <dsp:nvSpPr>
        <dsp:cNvPr id="0" name=""/>
        <dsp:cNvSpPr/>
      </dsp:nvSpPr>
      <dsp:spPr>
        <a:xfrm>
          <a:off x="6930427" y="1202492"/>
          <a:ext cx="526182" cy="52618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A8C5F-0C4D-4EA2-8353-1A7892579A35}">
      <dsp:nvSpPr>
        <dsp:cNvPr id="0" name=""/>
        <dsp:cNvSpPr/>
      </dsp:nvSpPr>
      <dsp:spPr>
        <a:xfrm>
          <a:off x="3192500" y="1989282"/>
          <a:ext cx="1503379" cy="11222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Advancement of projects in the FY23-28 STIP</a:t>
          </a: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b="1" kern="1200" dirty="0"/>
            <a:t>$160M </a:t>
          </a:r>
        </a:p>
      </dsp:txBody>
      <dsp:txXfrm>
        <a:off x="3218795" y="2015577"/>
        <a:ext cx="1450789" cy="1095945"/>
      </dsp:txXfrm>
    </dsp:sp>
    <dsp:sp modelId="{4724FF0C-0F54-4C8B-B6CD-78E3AAA15CEC}">
      <dsp:nvSpPr>
        <dsp:cNvPr id="0" name=""/>
        <dsp:cNvSpPr/>
      </dsp:nvSpPr>
      <dsp:spPr>
        <a:xfrm>
          <a:off x="3192500" y="3111523"/>
          <a:ext cx="1503379" cy="482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FHWA Formula</a:t>
          </a:r>
        </a:p>
      </dsp:txBody>
      <dsp:txXfrm>
        <a:off x="3192500" y="3111523"/>
        <a:ext cx="1058717" cy="482563"/>
      </dsp:txXfrm>
    </dsp:sp>
    <dsp:sp modelId="{F44B887D-0F28-4F43-AD37-0867D93B0527}">
      <dsp:nvSpPr>
        <dsp:cNvPr id="0" name=""/>
        <dsp:cNvSpPr/>
      </dsp:nvSpPr>
      <dsp:spPr>
        <a:xfrm>
          <a:off x="4293746" y="3188174"/>
          <a:ext cx="526182" cy="52618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A8C5F-0C4D-4EA2-8353-1A7892579A35}">
      <dsp:nvSpPr>
        <dsp:cNvPr id="0" name=""/>
        <dsp:cNvSpPr/>
      </dsp:nvSpPr>
      <dsp:spPr>
        <a:xfrm>
          <a:off x="461714" y="1503"/>
          <a:ext cx="7141253" cy="25438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/>
            <a:t>Increase of FTA Formula Funding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1" kern="1200" dirty="0"/>
            <a:t>$56.5M over 5 years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1" kern="1200" dirty="0"/>
            <a:t>Wilmington DTC Maintenance Building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1" kern="1200" dirty="0"/>
            <a:t>Technology Enhancements and Micro Transit Expansion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1" kern="1200" dirty="0"/>
            <a:t>Zero emission fleet and infrastructure</a:t>
          </a:r>
        </a:p>
        <a:p>
          <a:pPr marL="571500" lvl="2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4000" b="1" kern="1200" dirty="0"/>
        </a:p>
      </dsp:txBody>
      <dsp:txXfrm>
        <a:off x="521320" y="61109"/>
        <a:ext cx="7022041" cy="2484284"/>
      </dsp:txXfrm>
    </dsp:sp>
    <dsp:sp modelId="{4724FF0C-0F54-4C8B-B6CD-78E3AAA15CEC}">
      <dsp:nvSpPr>
        <dsp:cNvPr id="0" name=""/>
        <dsp:cNvSpPr/>
      </dsp:nvSpPr>
      <dsp:spPr>
        <a:xfrm>
          <a:off x="447494" y="2497773"/>
          <a:ext cx="7169693" cy="545320"/>
        </a:xfrm>
        <a:prstGeom prst="rect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0" rIns="6096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FTA Formula</a:t>
          </a:r>
        </a:p>
      </dsp:txBody>
      <dsp:txXfrm>
        <a:off x="447494" y="2497773"/>
        <a:ext cx="5049079" cy="545320"/>
      </dsp:txXfrm>
    </dsp:sp>
    <dsp:sp modelId="{F44B887D-0F28-4F43-AD37-0867D93B0527}">
      <dsp:nvSpPr>
        <dsp:cNvPr id="0" name=""/>
        <dsp:cNvSpPr/>
      </dsp:nvSpPr>
      <dsp:spPr>
        <a:xfrm>
          <a:off x="6481916" y="2034979"/>
          <a:ext cx="1382278" cy="14237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11488" cy="461964"/>
          </a:xfrm>
          <a:prstGeom prst="rect">
            <a:avLst/>
          </a:prstGeom>
        </p:spPr>
        <p:txBody>
          <a:bodyPr vert="horz" lIns="106343" tIns="53176" rIns="106343" bIns="531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2" y="6"/>
            <a:ext cx="3011488" cy="461964"/>
          </a:xfrm>
          <a:prstGeom prst="rect">
            <a:avLst/>
          </a:prstGeom>
        </p:spPr>
        <p:txBody>
          <a:bodyPr vert="horz" lIns="106343" tIns="53176" rIns="106343" bIns="531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3A10775-D09B-45CE-B5D4-6E78DE143191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533"/>
            <a:ext cx="3011488" cy="461964"/>
          </a:xfrm>
          <a:prstGeom prst="rect">
            <a:avLst/>
          </a:prstGeom>
        </p:spPr>
        <p:txBody>
          <a:bodyPr vert="horz" lIns="106343" tIns="53176" rIns="106343" bIns="531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2" y="8772533"/>
            <a:ext cx="3011488" cy="461964"/>
          </a:xfrm>
          <a:prstGeom prst="rect">
            <a:avLst/>
          </a:prstGeom>
        </p:spPr>
        <p:txBody>
          <a:bodyPr vert="horz" lIns="106343" tIns="53176" rIns="106343" bIns="531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37E116CE-55CC-4BDD-9F03-781F8304B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9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3011488" cy="461964"/>
          </a:xfrm>
          <a:prstGeom prst="rect">
            <a:avLst/>
          </a:prstGeom>
        </p:spPr>
        <p:txBody>
          <a:bodyPr vert="horz" lIns="106343" tIns="53176" rIns="106343" bIns="531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2" y="6"/>
            <a:ext cx="3011488" cy="461964"/>
          </a:xfrm>
          <a:prstGeom prst="rect">
            <a:avLst/>
          </a:prstGeom>
        </p:spPr>
        <p:txBody>
          <a:bodyPr vert="horz" lIns="106343" tIns="53176" rIns="106343" bIns="531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A5E1206-CF0F-45AC-A6BF-C920E0BD0620}" type="datetimeFigureOut">
              <a:rPr lang="en-US"/>
              <a:pPr>
                <a:defRPr/>
              </a:pPr>
              <a:t>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343" tIns="53176" rIns="106343" bIns="531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33" y="4387861"/>
            <a:ext cx="5559425" cy="4156075"/>
          </a:xfrm>
          <a:prstGeom prst="rect">
            <a:avLst/>
          </a:prstGeom>
        </p:spPr>
        <p:txBody>
          <a:bodyPr vert="horz" lIns="106343" tIns="53176" rIns="106343" bIns="531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33"/>
            <a:ext cx="3011488" cy="461964"/>
          </a:xfrm>
          <a:prstGeom prst="rect">
            <a:avLst/>
          </a:prstGeom>
        </p:spPr>
        <p:txBody>
          <a:bodyPr vert="horz" lIns="106343" tIns="53176" rIns="106343" bIns="531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2" y="8772533"/>
            <a:ext cx="3011488" cy="461964"/>
          </a:xfrm>
          <a:prstGeom prst="rect">
            <a:avLst/>
          </a:prstGeom>
        </p:spPr>
        <p:txBody>
          <a:bodyPr vert="horz" lIns="106343" tIns="53176" rIns="106343" bIns="531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66BB156-3983-4892-9476-B770E2964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BB156-3983-4892-9476-B770E29645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2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Recommend and review best practices to shorten the total time to coordinate and implement utility relocations on transportation projects on Delaware’s highways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Consider all reasonable options for improvement and recommend any combination of proposed agreements, regulations, or legislation for consideration by the General Assembly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Ensure that recommendations are implemented and hold the Department and utility companies accountable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Resolve issues on specific projects that have or are experiencing utility delays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B6D7F-35F4-4B1D-90DD-CD59C79732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429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B6D7F-35F4-4B1D-90DD-CD59C79732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80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meeting Jan. </a:t>
            </a:r>
            <a:r>
              <a:rPr lang="en-US"/>
              <a:t>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B6D7F-35F4-4B1D-90DD-CD59C79732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128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Recommend and review best practices to shorten the total time to coordinate and implement utility relocations on transportation projects on Delaware’s highways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Consider all reasonable options for improvement and recommend any combination of proposed agreements, regulations, or legislation for consideration by the General Assembly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Ensure that recommendations are implemented and hold the Department and utility companies accountable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2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Resolve issues on specific projects that have or are experiencing utility delays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B6D7F-35F4-4B1D-90DD-CD59C79732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3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BB156-3983-4892-9476-B770E29645D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43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B6D7F-35F4-4B1D-90DD-CD59C79732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99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FFA1C-D087-476D-94EA-0A1B40E42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98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0D0E-0CA8-46C5-BB28-9AFC2F89D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21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EV – Strategically deploy electric vehicle (EV) charging infrastructure and establish an interconnected network to facilitate data collection, access, and reliability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PROTECT – To be used for planning, resilience improvements, community resilience and evacuation routes, and at-risk coastal infrastructure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Carbon Reduction – Funding for projects to reduce transportation emissions or the development of carbon reduction strategies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Bridge – Increase overall size and value of Bridge Program that includes Preservation, Management, Painting, and Inspection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/>
              <a:t>FHWA Formula – Highway Safety Improvements and Standalone Project Advancements</a:t>
            </a:r>
            <a:endParaRPr lang="en-US" b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0D0E-0CA8-46C5-BB28-9AFC2F89D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2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Formula will be used as match for discretionary grants and used for infrastructure needed (solar, microgrid) – also could add Paratransit CAD AVL project that was just federalized </a:t>
            </a:r>
          </a:p>
          <a:p>
            <a:endParaRPr lang="en-US" dirty="0"/>
          </a:p>
          <a:p>
            <a:r>
              <a:rPr lang="en-US" dirty="0"/>
              <a:t>On average an electric bus is $300-400K more than a diesel bus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0D0E-0CA8-46C5-BB28-9AFC2F89DA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05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FFA1C-D087-476D-94EA-0A1B40E42C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99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B6D7F-35F4-4B1D-90DD-CD59C79732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10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5AEC-1BDE-5C46-B99E-248345E6C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72CC4-8B28-774E-9DF9-C9D201578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8CBB3-A7E7-464A-801E-A980EAC6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C0E4-F63C-4039-B928-9CC3207B7783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0D858-29AF-344A-B6AE-82DC18A7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454C7-9961-0547-BB1D-A81AA692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06EB-E27B-0A45-9C13-5F2A208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B44EF-C38F-3843-BDC0-E9B549CB0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433FF-846D-3F44-B8BE-170B12EC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9947-0191-418B-82FD-840201A2487F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8207-9537-E64F-881E-75D68D6E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86C5-2614-1942-B281-E7CA4C1F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8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D1EE0-1A7E-8B42-B967-256B543D5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58D90-6AE0-2345-9070-2A33F5643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B45C6-64A0-794A-ACE4-CB0B3D10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BB41-65C9-461B-8DCF-CD7454C5C88E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07D91-EF48-A742-913A-7065A387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648D5-D34E-9043-A572-839E642D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4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5AEC-1BDE-5C46-B99E-248345E6C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72CC4-8B28-774E-9DF9-C9D201578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8CBB3-A7E7-464A-801E-A980EAC6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0D858-29AF-344A-B6AE-82DC18A7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454C7-9961-0547-BB1D-A81AA692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0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3741-03A5-E642-A061-0C7C2956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E54E-81D0-294F-ADA2-024E34E8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79A4-D124-8441-BFCB-DF81DFB3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1C6C-A446-D14F-8F47-915B554D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345E9-E276-3D46-9130-F5AE13D1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8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7472-3467-6D49-A2DA-0FF673AC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6A278-99BA-1244-8C97-3213C9FA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FDFE9-9EB8-FE45-99E4-3F7919E4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E269D-75B3-F24B-81BE-A29539BA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437D-7B85-D845-AA56-BF122D25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5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8A7E-39E7-9A41-8224-12A56B73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8903C-A30D-E543-B9E7-E34B6F13E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A6F51-4B85-A74B-8E70-E1BE4FBA7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267E2-C8CF-5748-B667-3D8BCB2F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10D26-CA4F-0E4D-89EA-988780DA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ABE54-25F8-9244-865F-135A70D1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0AC6-3B8A-F743-84EE-DF7EB5AF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9F745-D6BD-284E-907B-9F0448A3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C9CE8-1D18-C346-954D-35CD063F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81048-43B6-ED45-868C-4BFD6A124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C22A4-464A-7648-B233-9D60A3C84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C2A6E-6484-004A-834A-2D920DFB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14D6D-FED9-D948-A68E-4FCC7991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F5764F-FF76-4F41-A4F0-3C4D1E0A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95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B3DB-E30E-C540-A149-446C65D1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DF654-0A76-5943-841C-CC3BC5E3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71639-DABA-EE4B-9387-B2A4E489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8C600-8DF6-8042-A0B3-337B65B2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19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712BE-ECE0-2744-AD24-80A65996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53DB1-1906-014D-B364-E9EEF873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B549E-198A-554C-B640-50DE94B9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28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B1D8-75F5-464C-B3B5-B2FEC724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7795-E254-DF40-ABC9-7076F405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C93BA-C719-EB4C-9A78-7CACC8257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E2ADE-4327-DB40-97DF-D1D57307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7B046-B67E-1244-BD19-0BD37344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9535-1C68-0949-A39E-201452FD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4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3741-03A5-E642-A061-0C7C2956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FE54E-81D0-294F-ADA2-024E34E82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79A4-D124-8441-BFCB-DF81DFB3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5FC27-D43A-4E53-B275-42148A152964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1C6C-A446-D14F-8F47-915B554D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345E9-E276-3D46-9130-F5AE13D1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7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DF9F-5FD1-2249-9B1A-83D1C9F2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A94AA-2112-7143-88E6-D15CE706B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BB438-9F1F-9543-80D0-859A8DCC5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D9DA3-5AA5-8140-8EB7-1D618EC9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5B99C-C48E-2348-84C7-B1BF7923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40EDF-8DEE-2E4B-A74B-F54B3E0F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1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06EB-E27B-0A45-9C13-5F2A2085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B44EF-C38F-3843-BDC0-E9B549CB0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433FF-846D-3F44-B8BE-170B12EC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58207-9537-E64F-881E-75D68D6E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86C5-2614-1942-B281-E7CA4C1F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6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D1EE0-1A7E-8B42-B967-256B543D5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58D90-6AE0-2345-9070-2A33F5643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B45C6-64A0-794A-ACE4-CB0B3D10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07D91-EF48-A742-913A-7065A387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648D5-D34E-9043-A572-839E642D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0" y="4750737"/>
            <a:ext cx="9141620" cy="480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1" cy="267462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825038" y="3341716"/>
            <a:ext cx="7543801" cy="85725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34290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68580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02870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37160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905743" y="3257550"/>
            <a:ext cx="740664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3121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1" cy="3017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75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10" y="4750737"/>
            <a:ext cx="9141620" cy="480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1" cy="267462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822960" y="3339846"/>
            <a:ext cx="7543801" cy="85725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34290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68580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02870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indent="1371600">
              <a:buClrTx/>
              <a:buSzTx/>
              <a:buFontTx/>
              <a:buNone/>
              <a:defRPr sz="1800" cap="all" spc="150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905743" y="3257550"/>
            <a:ext cx="7406642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34289" rIns="34289"/>
          <a:lstStyle/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38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822958" y="1384301"/>
            <a:ext cx="3703321" cy="3017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343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822960" y="1384540"/>
            <a:ext cx="3703320" cy="552212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buClrTx/>
              <a:buSzTx/>
              <a:buFontTx/>
              <a:buNone/>
              <a:defRPr cap="all">
                <a:solidFill>
                  <a:srgbClr val="455F51"/>
                </a:solidFill>
              </a:defRPr>
            </a:lvl1pPr>
            <a:lvl2pPr marL="0" indent="342900">
              <a:buClrTx/>
              <a:buSzTx/>
              <a:buFontTx/>
              <a:buNone/>
              <a:defRPr cap="all">
                <a:solidFill>
                  <a:srgbClr val="455F51"/>
                </a:solidFill>
              </a:defRPr>
            </a:lvl2pPr>
            <a:lvl3pPr marL="0" indent="685800">
              <a:buClrTx/>
              <a:buSzTx/>
              <a:buFontTx/>
              <a:buNone/>
              <a:defRPr cap="all">
                <a:solidFill>
                  <a:srgbClr val="455F51"/>
                </a:solidFill>
              </a:defRPr>
            </a:lvl3pPr>
            <a:lvl4pPr marL="0" indent="1028700">
              <a:buClrTx/>
              <a:buSzTx/>
              <a:buFontTx/>
              <a:buNone/>
              <a:defRPr cap="all">
                <a:solidFill>
                  <a:srgbClr val="455F51"/>
                </a:solidFill>
              </a:defRPr>
            </a:lvl4pPr>
            <a:lvl5pPr marL="0" indent="1371600">
              <a:buClrTx/>
              <a:buSzTx/>
              <a:buFontTx/>
              <a:buNone/>
              <a:defRPr cap="all">
                <a:solidFill>
                  <a:srgbClr val="455F5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663440" y="1384540"/>
            <a:ext cx="3703321" cy="552212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pPr marL="0" lvl="0" indent="0">
              <a:buClrTx/>
              <a:buSzTx/>
              <a:buFontTx/>
              <a:buNone/>
              <a:defRPr cap="all">
                <a:solidFill>
                  <a:srgbClr val="455F51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46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103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0" y="4750737"/>
            <a:ext cx="9141620" cy="480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201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7472-3467-6D49-A2DA-0FF673AC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6A278-99BA-1244-8C97-3213C9FA3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FDFE9-9EB8-FE45-99E4-3F7919E4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8252-0C72-4425-97FC-39F1B51CA4D3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E269D-75B3-F24B-81BE-A29539BA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7437D-7B85-D845-AA56-BF122D255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2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12" y="0"/>
            <a:ext cx="3038095" cy="5143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030053" y="0"/>
            <a:ext cx="48007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342900" y="445770"/>
            <a:ext cx="2400300" cy="1714501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3600450" y="548640"/>
            <a:ext cx="4869181" cy="39433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body" sz="quarter" idx="13"/>
          </p:nvPr>
        </p:nvSpPr>
        <p:spPr>
          <a:xfrm>
            <a:off x="342900" y="2194560"/>
            <a:ext cx="2400300" cy="2534344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lvl="0" indent="0">
              <a:buClrTx/>
              <a:buSzTx/>
              <a:buFontTx/>
              <a:buNone/>
              <a:defRPr sz="1500">
                <a:solidFill>
                  <a:srgbClr val="FFFFFF"/>
                </a:solidFill>
              </a:defRPr>
            </a:pPr>
            <a:r>
              <a:rPr lang="en-US"/>
              <a:t>Click to edit Master text styles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2951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10" y="3686306"/>
            <a:ext cx="9141620" cy="480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1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13"/>
          </p:nvPr>
        </p:nvSpPr>
        <p:spPr>
          <a:xfrm>
            <a:off x="11" y="0"/>
            <a:ext cx="9143990" cy="36863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822960" y="4430268"/>
            <a:ext cx="7584949" cy="445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50"/>
              </a:spcBef>
              <a:buClrTx/>
              <a:buSzTx/>
              <a:buFontTx/>
              <a:buNone/>
              <a:defRPr sz="1125">
                <a:solidFill>
                  <a:srgbClr val="FFFFFF"/>
                </a:solidFill>
              </a:defRPr>
            </a:lvl1pPr>
            <a:lvl2pPr marL="0" indent="342900">
              <a:spcBef>
                <a:spcPts val="450"/>
              </a:spcBef>
              <a:buClrTx/>
              <a:buSzTx/>
              <a:buFontTx/>
              <a:buNone/>
              <a:defRPr sz="1125">
                <a:solidFill>
                  <a:srgbClr val="FFFFFF"/>
                </a:solidFill>
              </a:defRPr>
            </a:lvl2pPr>
            <a:lvl3pPr marL="0" indent="685800">
              <a:spcBef>
                <a:spcPts val="450"/>
              </a:spcBef>
              <a:buClrTx/>
              <a:buSzTx/>
              <a:buFontTx/>
              <a:buNone/>
              <a:defRPr sz="1125">
                <a:solidFill>
                  <a:srgbClr val="FFFFFF"/>
                </a:solidFill>
              </a:defRPr>
            </a:lvl3pPr>
            <a:lvl4pPr marL="0" indent="1028700">
              <a:spcBef>
                <a:spcPts val="450"/>
              </a:spcBef>
              <a:buClrTx/>
              <a:buSzTx/>
              <a:buFontTx/>
              <a:buNone/>
              <a:defRPr sz="1125">
                <a:solidFill>
                  <a:srgbClr val="FFFFFF"/>
                </a:solidFill>
              </a:defRPr>
            </a:lvl4pPr>
            <a:lvl5pPr marL="0" indent="1371600">
              <a:spcBef>
                <a:spcPts val="450"/>
              </a:spcBef>
              <a:buClrTx/>
              <a:buSzTx/>
              <a:buFontTx/>
              <a:buNone/>
              <a:defRPr sz="112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114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1" cy="3017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781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0" y="4750737"/>
            <a:ext cx="9141620" cy="4800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6543675" y="309227"/>
            <a:ext cx="1971675" cy="43199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628650" y="309227"/>
            <a:ext cx="5800725" cy="4319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34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8A7E-39E7-9A41-8224-12A56B73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8903C-A30D-E543-B9E7-E34B6F13E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A6F51-4B85-A74B-8E70-E1BE4FBA7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267E2-C8CF-5748-B667-3D8BCB2F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33A4-6A8D-4C1B-8F1F-A83C6C1E016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10D26-CA4F-0E4D-89EA-988780DA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ABE54-25F8-9244-865F-135A70D1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8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0AC6-3B8A-F743-84EE-DF7EB5AF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9F745-D6BD-284E-907B-9F0448A3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C9CE8-1D18-C346-954D-35CD063F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81048-43B6-ED45-868C-4BFD6A124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C22A4-464A-7648-B233-9D60A3C84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C2A6E-6484-004A-834A-2D920DFB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DB4-8E07-4092-9CD1-B284C92A64EC}" type="datetime1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14D6D-FED9-D948-A68E-4FCC7991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F5764F-FF76-4F41-A4F0-3C4D1E0AF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B3DB-E30E-C540-A149-446C65D1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DF654-0A76-5943-841C-CC3BC5E3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6A22-B8EE-4DB7-A47F-E58069C33FE7}" type="datetime1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71639-DABA-EE4B-9387-B2A4E489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8C600-8DF6-8042-A0B3-337B65B2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9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7712BE-ECE0-2744-AD24-80A65996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AE37-2BDF-4C72-89A5-EB40408DCBF7}" type="datetime1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53DB1-1906-014D-B364-E9EEF873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B549E-198A-554C-B640-50DE94B9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B1D8-75F5-464C-B3B5-B2FEC7241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17795-E254-DF40-ABC9-7076F405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C93BA-C719-EB4C-9A78-7CACC8257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E2ADE-4327-DB40-97DF-D1D57307C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B2B8-6CAC-4694-96D5-95ACDBE49A68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7B046-B67E-1244-BD19-0BD37344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9535-1C68-0949-A39E-201452FD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7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DF9F-5FD1-2249-9B1A-83D1C9F24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A94AA-2112-7143-88E6-D15CE706BD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BB438-9F1F-9543-80D0-859A8DCC5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D9DA3-5AA5-8140-8EB7-1D618EC9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CF30-F284-4E73-92E1-DAD0B65F7AA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5B99C-C48E-2348-84C7-B1BF7923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40EDF-8DEE-2E4B-A74B-F54B3E0FF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4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65B75-B85E-3F4D-B08B-8551FF75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197CD-1910-474D-8FCB-98DFBEE2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24DF2-4CD5-624B-85F3-AA3A90C1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4AA0E-C0CC-4647-BAF2-3C2BA818F108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7B70B-BC4F-A843-84C4-8FD7F2414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DF7DE-64D3-614D-9156-394CB0B6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65B75-B85E-3F4D-B08B-8551FF75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197CD-1910-474D-8FCB-98DFBEE2D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24DF2-4CD5-624B-85F3-AA3A90C1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8B1DF-6E48-0440-99B0-AE6CC6EDA186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7B70B-BC4F-A843-84C4-8FD7F2414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DF7DE-64D3-614D-9156-394CB0B68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D72D-C5BE-8045-BD52-87D28C48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" y="4800600"/>
            <a:ext cx="9144001" cy="3429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" name="Shape 3"/>
          <p:cNvSpPr/>
          <p:nvPr/>
        </p:nvSpPr>
        <p:spPr>
          <a:xfrm>
            <a:off x="11" y="4750737"/>
            <a:ext cx="9143990" cy="4986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895149" y="1303384"/>
            <a:ext cx="747522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34289" rIns="34289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1" cy="1088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200012" y="4877888"/>
            <a:ext cx="209351" cy="20774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750">
                <a:solidFill>
                  <a:srgbClr val="FFFFFF"/>
                </a:solidFill>
              </a:defRPr>
            </a:lvl1pPr>
          </a:lstStyle>
          <a:p>
            <a:fld id="{69A4995A-94DD-44E5-B18C-7B73D4976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  <p:sldLayoutId id="2147484322" r:id="rId8"/>
    <p:sldLayoutId id="2147484323" r:id="rId9"/>
    <p:sldLayoutId id="2147484324" r:id="rId10"/>
    <p:sldLayoutId id="2147484325" r:id="rId11"/>
  </p:sldLayoutIdLst>
  <p:transition spd="med"/>
  <p:hf hdr="0" ftr="0" dt="0"/>
  <p:txStyles>
    <p:titleStyle>
      <a:lvl1pPr marL="0" marR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38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38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38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38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38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38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38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38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eaLnBrk="1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-38" baseline="0">
          <a:ln>
            <a:noFill/>
          </a:ln>
          <a:solidFill>
            <a:srgbClr val="40404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68579" marR="0" indent="-68579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Trebuchet MS"/>
        <a:buChar char=" "/>
        <a:tabLst/>
        <a:defRPr sz="15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303276" marR="0" indent="-152400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15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483979" marR="0" indent="-195943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15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621139" marR="0" indent="-195943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15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758299" marR="0" indent="-195943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15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898478" marR="0" indent="-244928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15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1048478" marR="0" indent="-244928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15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1198478" marR="0" indent="-244928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15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1348478" marR="0" indent="-244928" algn="l" defTabSz="6858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Trebuchet MS"/>
        <a:buChar char="◦"/>
        <a:tabLst/>
        <a:defRPr sz="1500" b="0" i="0" u="none" strike="noStrike" cap="none" spc="0" baseline="0">
          <a:ln>
            <a:noFill/>
          </a:ln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F4775-99A8-0340-A3AC-51D6C19DF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0"/>
            <a:ext cx="913447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49F357-6302-467D-8282-E2332878D364}"/>
              </a:ext>
            </a:extLst>
          </p:cNvPr>
          <p:cNvSpPr txBox="1"/>
          <p:nvPr/>
        </p:nvSpPr>
        <p:spPr>
          <a:xfrm>
            <a:off x="903303" y="2190750"/>
            <a:ext cx="73373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Overview of Infrastructure Funding and Utilities Coordination Council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002060"/>
              </a:solidFill>
              <a:latin typeface="Calibri" panose="020F0502020204030204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2100" dirty="0">
              <a:solidFill>
                <a:srgbClr val="002060"/>
              </a:solidFill>
              <a:latin typeface="Calibri" panose="020F0502020204030204"/>
              <a:cs typeface="+mn-cs"/>
            </a:endParaRP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Shanté A. Hastings, P.E.</a:t>
            </a:r>
          </a:p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2060"/>
                </a:solidFill>
                <a:latin typeface="Calibri" panose="020F0502020204030204"/>
                <a:cs typeface="+mn-cs"/>
              </a:rPr>
              <a:t>February 22, 2022</a:t>
            </a:r>
          </a:p>
        </p:txBody>
      </p:sp>
    </p:spTree>
    <p:extLst>
      <p:ext uri="{BB962C8B-B14F-4D97-AF65-F5344CB8AC3E}">
        <p14:creationId xmlns:p14="http://schemas.microsoft.com/office/powerpoint/2010/main" val="276854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EEC54-88C2-3448-BCC8-1B635997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0"/>
            <a:ext cx="913447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741" y="313238"/>
            <a:ext cx="803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Utilities Coordination Council Duties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21" y="1153576"/>
            <a:ext cx="8249009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Best practices to shorten the total time to coordinate and implement utility relocations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Recommend proposed agreements, regulations, or legislation for consideration by the General Assembly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Hold the Department and utility companies accountable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Resolve issues on specific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47CE-BA26-4EFB-B763-96F824CA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264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EEC54-88C2-3448-BCC8-1B635997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0"/>
            <a:ext cx="913447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741" y="313238"/>
            <a:ext cx="803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Membership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1" y="895350"/>
            <a:ext cx="8948738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Representative Ed Osienski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Senator Nicole Poore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DelDOT Secretary – Nicole Majeski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DelDOT Utilities Engineer – Eric Cimo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Delmarva Power Corporation – Mike Drabczyk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Delaware Electric Cooperative – Greg </a:t>
            </a:r>
            <a:r>
              <a:rPr lang="en-US" sz="165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Starheim</a:t>
            </a:r>
            <a:endParaRPr lang="en-US" sz="16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Verizon Delaware LLC – John </a:t>
            </a:r>
            <a:r>
              <a:rPr lang="en-US" sz="165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Raudenbush</a:t>
            </a:r>
            <a:endParaRPr lang="en-US" sz="16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Chesapeake Utilities Corporation – Garth Jones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Artesian Water Company – Wayne Tyler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Comcast Corporation – Steve Hill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Delaware Municipal Electric Corporation – Scott Lynch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Delaware Chapter of the National Association of Water Companies – Larry </a:t>
            </a:r>
            <a:r>
              <a:rPr lang="en-US" sz="165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Finnicum</a:t>
            </a:r>
            <a:endParaRPr lang="en-US" sz="16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165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American Council of Engineering Companies of Delaware – Alan </a:t>
            </a:r>
            <a:r>
              <a:rPr lang="en-US" sz="165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Marteney</a:t>
            </a:r>
            <a:endParaRPr lang="en-US" sz="16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47CE-BA26-4EFB-B763-96F824CA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91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EEC54-88C2-3448-BCC8-1B635997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0"/>
            <a:ext cx="913447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741" y="313238"/>
            <a:ext cx="803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Utilities Coordination Council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21" y="966425"/>
            <a:ext cx="8249009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Chair: Secretary Nicole Majeski, DelDOT</a:t>
            </a: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Vice Chair: Garth Jones, Chesapeake Utilities</a:t>
            </a: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Design Subcommittee Chair: Alan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Marteney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, Century Engineering</a:t>
            </a: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Construction Subcommittee Chair: Eric Cimo, DelDOT </a:t>
            </a: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2022 Meetings:</a:t>
            </a:r>
          </a:p>
          <a:p>
            <a:pPr marL="731436" lvl="1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April 11,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July 11, </a:t>
            </a:r>
            <a:r>
              <a:rPr lang="en-US" sz="2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October 10</a:t>
            </a:r>
          </a:p>
          <a:p>
            <a:pPr marL="731436" lvl="1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All at 10am</a:t>
            </a: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marL="274236" marR="0" lvl="0" indent="-191966" algn="l" defTabSz="685800" rtl="0" eaLnBrk="1" fontAlgn="auto" latinLnBrk="0" hangingPunct="1">
              <a:lnSpc>
                <a:spcPct val="100000"/>
              </a:lnSpc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47CE-BA26-4EFB-B763-96F824CA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2D72D-C5BE-8045-BD52-87D28C48BAB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3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EEC54-88C2-3448-BCC8-1B635997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913447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741" y="313238"/>
            <a:ext cx="803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Working Group Recommendations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22" y="1153575"/>
            <a:ext cx="833363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 Design Recommendations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Construction Recommendations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Technology Recommendations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 Recommendations Submitted by DelDOT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47CE-BA26-4EFB-B763-96F824CA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1" cy="18400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n-lt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7797762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44225-2329-6A4A-982B-0580A4AD3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0"/>
            <a:ext cx="9134475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50E16D-EF63-B54D-B507-516EBB0789B1}"/>
              </a:ext>
            </a:extLst>
          </p:cNvPr>
          <p:cNvSpPr/>
          <p:nvPr/>
        </p:nvSpPr>
        <p:spPr>
          <a:xfrm>
            <a:off x="1325164" y="2689623"/>
            <a:ext cx="6493669" cy="417909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450B7-4AAC-1949-8BC5-EBE0A3E971A2}"/>
              </a:ext>
            </a:extLst>
          </p:cNvPr>
          <p:cNvSpPr txBox="1"/>
          <p:nvPr/>
        </p:nvSpPr>
        <p:spPr>
          <a:xfrm>
            <a:off x="1346596" y="2646761"/>
            <a:ext cx="649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092B75"/>
                </a:solidFill>
                <a:latin typeface="Century Gothic" panose="020B0502020202020204" pitchFamily="34" charset="0"/>
                <a:cs typeface="+mn-cs"/>
              </a:rPr>
              <a:t>We provide safe choices for travelers in Delaware to access roads, rails, buses, airways, waterways, bike trails, and walking paths.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09F94B-1438-466F-83F5-E9E7249C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271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EEC54-88C2-3448-BCC8-1B635997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913447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741" y="313238"/>
            <a:ext cx="803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What Do These Two Things Have in Common?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47CE-BA26-4EFB-B763-96F824CA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D8F523F8-A2F2-4FD7-BAB7-D6B7C8EA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4" y="1128995"/>
            <a:ext cx="3798907" cy="32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63F81A-9861-461B-B4D2-FB51D66F6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433" y="1228725"/>
            <a:ext cx="4618935" cy="3019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41C7FD-F451-4F81-AB23-D550F55D6F3F}"/>
              </a:ext>
            </a:extLst>
          </p:cNvPr>
          <p:cNvSpPr txBox="1"/>
          <p:nvPr/>
        </p:nvSpPr>
        <p:spPr>
          <a:xfrm>
            <a:off x="755741" y="1809750"/>
            <a:ext cx="3054259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Infrastructure Investment and Jobs Act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A.K.A.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IIJA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1C0DE-2E5A-4824-AC18-3A0D7F15367E}"/>
              </a:ext>
            </a:extLst>
          </p:cNvPr>
          <p:cNvSpPr txBox="1"/>
          <p:nvPr/>
        </p:nvSpPr>
        <p:spPr>
          <a:xfrm>
            <a:off x="5232400" y="1809750"/>
            <a:ext cx="3054259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Bipartisan Infrastructure Law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A.K.A.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BIL</a:t>
            </a:r>
          </a:p>
        </p:txBody>
      </p:sp>
    </p:spTree>
    <p:extLst>
      <p:ext uri="{BB962C8B-B14F-4D97-AF65-F5344CB8AC3E}">
        <p14:creationId xmlns:p14="http://schemas.microsoft.com/office/powerpoint/2010/main" val="25557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F4775-99A8-0340-A3AC-51D6C19DF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913447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44628"/>
            <a:ext cx="9134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Bipartisan Infrastructure Law (BIL)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C232D-9718-47EE-BE95-3B7B76A6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53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EEC54-88C2-3448-BCC8-1B635997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02392"/>
            <a:ext cx="9134475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729" y="372292"/>
            <a:ext cx="75846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whit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DelDOT Infrastructure Funding under BIL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2A70E-CBEC-46D2-AF6E-BA17282B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E45E2B-0210-4490-B78C-14B70CF3F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669" y="1371600"/>
            <a:ext cx="3624943" cy="1781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88E43-6E35-4113-84E6-2A861FC5C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572" y="1382540"/>
            <a:ext cx="3624943" cy="1781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1FFDC-DC81-437A-A7CB-1C26A6E148AE}"/>
              </a:ext>
            </a:extLst>
          </p:cNvPr>
          <p:cNvSpPr txBox="1"/>
          <p:nvPr/>
        </p:nvSpPr>
        <p:spPr>
          <a:xfrm>
            <a:off x="304800" y="3374788"/>
            <a:ext cx="389817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Highways/Special Programs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$480M of additional funding over 5 years – 34% increase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28FB6-5CFB-4702-87AB-B48A8F089A93}"/>
              </a:ext>
            </a:extLst>
          </p:cNvPr>
          <p:cNvSpPr txBox="1"/>
          <p:nvPr/>
        </p:nvSpPr>
        <p:spPr>
          <a:xfrm>
            <a:off x="4976949" y="3374788"/>
            <a:ext cx="3272246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Public Transportation</a:t>
            </a:r>
          </a:p>
          <a:p>
            <a:pPr algn="ctr"/>
            <a:endParaRPr lang="en-US" sz="1350" b="1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$56.5M of additional funding over 5 years – 25% increase </a:t>
            </a:r>
          </a:p>
        </p:txBody>
      </p:sp>
    </p:spTree>
    <p:extLst>
      <p:ext uri="{BB962C8B-B14F-4D97-AF65-F5344CB8AC3E}">
        <p14:creationId xmlns:p14="http://schemas.microsoft.com/office/powerpoint/2010/main" val="36519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EEC54-88C2-3448-BCC8-1B635997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02392"/>
            <a:ext cx="9134475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729" y="379535"/>
            <a:ext cx="75846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whit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BIL Infrastructure Investments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2A70E-CBEC-46D2-AF6E-BA17282B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F9AD767-E6A7-474B-9FC2-F9BA4C652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856307"/>
              </p:ext>
            </p:extLst>
          </p:nvPr>
        </p:nvGraphicFramePr>
        <p:xfrm>
          <a:off x="707027" y="1090971"/>
          <a:ext cx="8012430" cy="3717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942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EEC54-88C2-3448-BCC8-1B635997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02392"/>
            <a:ext cx="9134475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729" y="379535"/>
            <a:ext cx="75846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white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BIL Infrastructure Investments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2A70E-CBEC-46D2-AF6E-BA17282B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F9AD767-E6A7-474B-9FC2-F9BA4C652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063373"/>
              </p:ext>
            </p:extLst>
          </p:nvPr>
        </p:nvGraphicFramePr>
        <p:xfrm>
          <a:off x="481693" y="1124167"/>
          <a:ext cx="8064682" cy="3667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201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AAF4775-99A8-0340-A3AC-51D6C19DF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0"/>
            <a:ext cx="913447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844628"/>
            <a:ext cx="91344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002060"/>
                </a:solidFill>
                <a:latin typeface="Calibri" panose="020F0502020204030204"/>
                <a:cs typeface="+mn-cs"/>
              </a:rPr>
              <a:t>Utilities Coordination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C232D-9718-47EE-BE95-3B7B76A67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29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EEEC54-88C2-3448-BCC8-1B635997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0"/>
            <a:ext cx="9134475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741" y="313238"/>
            <a:ext cx="803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Senate Bill 152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421" y="1153575"/>
            <a:ext cx="82490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Created Permanent Utilities Coordination Council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 Members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Must meet at least four times per year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Elect</a:t>
            </a: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Chair and Vice Chair Biennially 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r>
              <a:rPr lang="en-US" sz="2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Report on Activities and Recommendations to Governor and General Assembly Annually</a:t>
            </a:r>
          </a:p>
          <a:p>
            <a:pPr marL="274236" indent="-191966" defTabSz="685800" fontAlgn="auto">
              <a:spcBef>
                <a:spcPts val="299"/>
              </a:spcBef>
              <a:spcAft>
                <a:spcPts val="0"/>
              </a:spcAft>
              <a:buClr>
                <a:srgbClr val="ED7D31"/>
              </a:buClr>
              <a:buSzPct val="68000"/>
              <a:buFont typeface="Wingdings 3"/>
              <a:buChar char=""/>
              <a:defRPr/>
            </a:pPr>
            <a:endParaRPr lang="en-US" sz="75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647CE-BA26-4EFB-B763-96F824CAD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912D72D-C5BE-8045-BD52-87D28C48BABD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3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007F"/>
      </a:accent1>
      <a:accent2>
        <a:srgbClr val="DC7300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00FF"/>
      </a:hlink>
      <a:folHlink>
        <a:srgbClr val="FF00FF"/>
      </a:folHlink>
    </a:clrScheme>
    <a:fontScheme name="Retrospec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Retrospect" id="{81C15AA6-ACE1-45C2-B5DC-4A1A28D85BFA}" vid="{6F9C27DE-B48D-4D2A-82B7-DC3B86155A5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72493</TotalTime>
  <Words>740</Words>
  <Application>Microsoft Office PowerPoint</Application>
  <PresentationFormat>On-screen Show (16:9)</PresentationFormat>
  <Paragraphs>144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Century Gothic</vt:lpstr>
      <vt:lpstr>Helvetica</vt:lpstr>
      <vt:lpstr>Trebuchet MS</vt:lpstr>
      <vt:lpstr>Wingdings 3</vt:lpstr>
      <vt:lpstr>Office Theme</vt:lpstr>
      <vt:lpstr>1_Office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You!!!</vt:lpstr>
    </vt:vector>
  </TitlesOfParts>
  <Company>DelDOT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kathy.english</dc:creator>
  <cp:lastModifiedBy>Cimo, Eric (DelDOT)</cp:lastModifiedBy>
  <cp:revision>2064</cp:revision>
  <cp:lastPrinted>2021-12-08T13:35:32Z</cp:lastPrinted>
  <dcterms:created xsi:type="dcterms:W3CDTF">2010-10-20T20:16:51Z</dcterms:created>
  <dcterms:modified xsi:type="dcterms:W3CDTF">2022-02-21T13:07:44Z</dcterms:modified>
</cp:coreProperties>
</file>